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2" r:id="rId2"/>
    <p:sldId id="313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7" r:id="rId14"/>
    <p:sldId id="32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CE7FEA-76D2-4D14-8F73-6CCEE37E64FE}" v="152" dt="2024-08-23T08:29:44.2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15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z Nam Chan" userId="d72bc0ce159372cc" providerId="LiveId" clId="{86CE7FEA-76D2-4D14-8F73-6CCEE37E64FE}"/>
    <pc:docChg chg="undo redo custSel addSld delSld modSld">
      <pc:chgData name="Tsz Nam Chan" userId="d72bc0ce159372cc" providerId="LiveId" clId="{86CE7FEA-76D2-4D14-8F73-6CCEE37E64FE}" dt="2024-08-23T08:30:05.617" v="424" actId="1076"/>
      <pc:docMkLst>
        <pc:docMk/>
      </pc:docMkLst>
      <pc:sldChg chg="addSp delSp modSp mod">
        <pc:chgData name="Tsz Nam Chan" userId="d72bc0ce159372cc" providerId="LiveId" clId="{86CE7FEA-76D2-4D14-8F73-6CCEE37E64FE}" dt="2024-08-23T08:01:30.743" v="343" actId="1076"/>
        <pc:sldMkLst>
          <pc:docMk/>
          <pc:sldMk cId="3682449501" sldId="319"/>
        </pc:sldMkLst>
        <pc:spChg chg="mod">
          <ac:chgData name="Tsz Nam Chan" userId="d72bc0ce159372cc" providerId="LiveId" clId="{86CE7FEA-76D2-4D14-8F73-6CCEE37E64FE}" dt="2024-08-23T07:52:59.781" v="207" actId="1076"/>
          <ac:spMkLst>
            <pc:docMk/>
            <pc:sldMk cId="3682449501" sldId="319"/>
            <ac:spMk id="2" creationId="{BC270ADC-0A10-B47F-137B-1A0AA9798905}"/>
          </ac:spMkLst>
        </pc:spChg>
        <pc:spChg chg="mod">
          <ac:chgData name="Tsz Nam Chan" userId="d72bc0ce159372cc" providerId="LiveId" clId="{86CE7FEA-76D2-4D14-8F73-6CCEE37E64FE}" dt="2024-08-23T07:53:07.341" v="208" actId="1076"/>
          <ac:spMkLst>
            <pc:docMk/>
            <pc:sldMk cId="3682449501" sldId="319"/>
            <ac:spMk id="3" creationId="{D47B49D1-3E1E-23A0-E4B4-4CEB531340E9}"/>
          </ac:spMkLst>
        </pc:spChg>
        <pc:spChg chg="mod">
          <ac:chgData name="Tsz Nam Chan" userId="d72bc0ce159372cc" providerId="LiveId" clId="{86CE7FEA-76D2-4D14-8F73-6CCEE37E64FE}" dt="2024-08-23T07:53:07.341" v="208" actId="1076"/>
          <ac:spMkLst>
            <pc:docMk/>
            <pc:sldMk cId="3682449501" sldId="319"/>
            <ac:spMk id="4" creationId="{B943B4AD-C0B7-6253-5098-528F4724AA70}"/>
          </ac:spMkLst>
        </pc:spChg>
        <pc:spChg chg="add mod">
          <ac:chgData name="Tsz Nam Chan" userId="d72bc0ce159372cc" providerId="LiveId" clId="{86CE7FEA-76D2-4D14-8F73-6CCEE37E64FE}" dt="2024-08-23T08:01:30.743" v="343" actId="1076"/>
          <ac:spMkLst>
            <pc:docMk/>
            <pc:sldMk cId="3682449501" sldId="319"/>
            <ac:spMk id="5" creationId="{D5C097B2-CB2D-8FED-B3DA-3F265D4017D8}"/>
          </ac:spMkLst>
        </pc:spChg>
        <pc:spChg chg="del mod">
          <ac:chgData name="Tsz Nam Chan" userId="d72bc0ce159372cc" providerId="LiveId" clId="{86CE7FEA-76D2-4D14-8F73-6CCEE37E64FE}" dt="2024-08-23T07:52:11.803" v="194" actId="21"/>
          <ac:spMkLst>
            <pc:docMk/>
            <pc:sldMk cId="3682449501" sldId="319"/>
            <ac:spMk id="8" creationId="{D5C097B2-CB2D-8FED-B3DA-3F265D4017D8}"/>
          </ac:spMkLst>
        </pc:spChg>
      </pc:sldChg>
      <pc:sldChg chg="addSp delSp modSp mod">
        <pc:chgData name="Tsz Nam Chan" userId="d72bc0ce159372cc" providerId="LiveId" clId="{86CE7FEA-76D2-4D14-8F73-6CCEE37E64FE}" dt="2024-08-23T07:49:10.103" v="17" actId="1076"/>
        <pc:sldMkLst>
          <pc:docMk/>
          <pc:sldMk cId="498966020" sldId="320"/>
        </pc:sldMkLst>
        <pc:picChg chg="add del mod">
          <ac:chgData name="Tsz Nam Chan" userId="d72bc0ce159372cc" providerId="LiveId" clId="{86CE7FEA-76D2-4D14-8F73-6CCEE37E64FE}" dt="2024-08-23T07:48:55.014" v="11" actId="478"/>
          <ac:picMkLst>
            <pc:docMk/>
            <pc:sldMk cId="498966020" sldId="320"/>
            <ac:picMk id="5" creationId="{74E4517E-96E7-6FC1-E38A-BE7B7C54DED9}"/>
          </ac:picMkLst>
        </pc:picChg>
        <pc:picChg chg="add mod">
          <ac:chgData name="Tsz Nam Chan" userId="d72bc0ce159372cc" providerId="LiveId" clId="{86CE7FEA-76D2-4D14-8F73-6CCEE37E64FE}" dt="2024-08-23T07:49:10.103" v="17" actId="1076"/>
          <ac:picMkLst>
            <pc:docMk/>
            <pc:sldMk cId="498966020" sldId="320"/>
            <ac:picMk id="7" creationId="{9464F93D-CFE2-4EB4-88CC-2E4913DD4844}"/>
          </ac:picMkLst>
        </pc:picChg>
        <pc:picChg chg="del">
          <ac:chgData name="Tsz Nam Chan" userId="d72bc0ce159372cc" providerId="LiveId" clId="{86CE7FEA-76D2-4D14-8F73-6CCEE37E64FE}" dt="2024-08-23T07:33:34.891" v="5" actId="478"/>
          <ac:picMkLst>
            <pc:docMk/>
            <pc:sldMk cId="498966020" sldId="320"/>
            <ac:picMk id="44" creationId="{EA50F9C2-6180-77E7-8806-B11E597A3E4C}"/>
          </ac:picMkLst>
        </pc:picChg>
      </pc:sldChg>
      <pc:sldChg chg="addSp delSp modSp mod">
        <pc:chgData name="Tsz Nam Chan" userId="d72bc0ce159372cc" providerId="LiveId" clId="{86CE7FEA-76D2-4D14-8F73-6CCEE37E64FE}" dt="2024-08-23T08:30:05.617" v="424" actId="1076"/>
        <pc:sldMkLst>
          <pc:docMk/>
          <pc:sldMk cId="1628052061" sldId="322"/>
        </pc:sldMkLst>
        <pc:spChg chg="mod">
          <ac:chgData name="Tsz Nam Chan" userId="d72bc0ce159372cc" providerId="LiveId" clId="{86CE7FEA-76D2-4D14-8F73-6CCEE37E64FE}" dt="2024-08-20T06:59:04.568" v="1" actId="20577"/>
          <ac:spMkLst>
            <pc:docMk/>
            <pc:sldMk cId="1628052061" sldId="322"/>
            <ac:spMk id="3" creationId="{B570664C-F2CF-457E-9609-2D35B4BC3D73}"/>
          </ac:spMkLst>
        </pc:spChg>
        <pc:spChg chg="mod">
          <ac:chgData name="Tsz Nam Chan" userId="d72bc0ce159372cc" providerId="LiveId" clId="{86CE7FEA-76D2-4D14-8F73-6CCEE37E64FE}" dt="2024-08-20T06:59:01.750" v="0" actId="20577"/>
          <ac:spMkLst>
            <pc:docMk/>
            <pc:sldMk cId="1628052061" sldId="322"/>
            <ac:spMk id="8" creationId="{F8FE7092-02E7-4CCE-99F8-5ACFD68ED41F}"/>
          </ac:spMkLst>
        </pc:spChg>
        <pc:picChg chg="add del mod">
          <ac:chgData name="Tsz Nam Chan" userId="d72bc0ce159372cc" providerId="LiveId" clId="{86CE7FEA-76D2-4D14-8F73-6CCEE37E64FE}" dt="2024-08-23T08:29:42.756" v="418" actId="21"/>
          <ac:picMkLst>
            <pc:docMk/>
            <pc:sldMk cId="1628052061" sldId="322"/>
            <ac:picMk id="5" creationId="{1E4EA876-C20A-AA70-4700-659682BDC2E1}"/>
          </ac:picMkLst>
        </pc:picChg>
        <pc:picChg chg="del">
          <ac:chgData name="Tsz Nam Chan" userId="d72bc0ce159372cc" providerId="LiveId" clId="{86CE7FEA-76D2-4D14-8F73-6CCEE37E64FE}" dt="2024-08-23T08:29:43.928" v="419" actId="478"/>
          <ac:picMkLst>
            <pc:docMk/>
            <pc:sldMk cId="1628052061" sldId="322"/>
            <ac:picMk id="6" creationId="{D923CB89-5DA8-CF1B-A39B-C72297FC9FF8}"/>
          </ac:picMkLst>
        </pc:picChg>
        <pc:picChg chg="add mod">
          <ac:chgData name="Tsz Nam Chan" userId="d72bc0ce159372cc" providerId="LiveId" clId="{86CE7FEA-76D2-4D14-8F73-6CCEE37E64FE}" dt="2024-08-23T08:30:05.617" v="424" actId="1076"/>
          <ac:picMkLst>
            <pc:docMk/>
            <pc:sldMk cId="1628052061" sldId="322"/>
            <ac:picMk id="7" creationId="{1E4EA876-C20A-AA70-4700-659682BDC2E1}"/>
          </ac:picMkLst>
        </pc:picChg>
      </pc:sldChg>
      <pc:sldChg chg="modSp del mod">
        <pc:chgData name="Tsz Nam Chan" userId="d72bc0ce159372cc" providerId="LiveId" clId="{86CE7FEA-76D2-4D14-8F73-6CCEE37E64FE}" dt="2024-08-23T08:04:22.158" v="413" actId="47"/>
        <pc:sldMkLst>
          <pc:docMk/>
          <pc:sldMk cId="3163855476" sldId="325"/>
        </pc:sldMkLst>
        <pc:spChg chg="mod">
          <ac:chgData name="Tsz Nam Chan" userId="d72bc0ce159372cc" providerId="LiveId" clId="{86CE7FEA-76D2-4D14-8F73-6CCEE37E64FE}" dt="2024-08-23T08:03:33.974" v="400" actId="20577"/>
          <ac:spMkLst>
            <pc:docMk/>
            <pc:sldMk cId="3163855476" sldId="325"/>
            <ac:spMk id="3" creationId="{89473429-7A5F-7134-D5C0-FAE60100414D}"/>
          </ac:spMkLst>
        </pc:spChg>
      </pc:sldChg>
      <pc:sldChg chg="modSp new mod">
        <pc:chgData name="Tsz Nam Chan" userId="d72bc0ce159372cc" providerId="LiveId" clId="{86CE7FEA-76D2-4D14-8F73-6CCEE37E64FE}" dt="2024-08-23T08:04:33.012" v="414" actId="1076"/>
        <pc:sldMkLst>
          <pc:docMk/>
          <pc:sldMk cId="1241482304" sldId="326"/>
        </pc:sldMkLst>
        <pc:spChg chg="mod">
          <ac:chgData name="Tsz Nam Chan" userId="d72bc0ce159372cc" providerId="LiveId" clId="{86CE7FEA-76D2-4D14-8F73-6CCEE37E64FE}" dt="2024-08-23T08:02:50.818" v="390" actId="122"/>
          <ac:spMkLst>
            <pc:docMk/>
            <pc:sldMk cId="1241482304" sldId="326"/>
            <ac:spMk id="2" creationId="{87AC9C69-8A80-385E-5656-E1B8E1F95E81}"/>
          </ac:spMkLst>
        </pc:spChg>
        <pc:spChg chg="mod">
          <ac:chgData name="Tsz Nam Chan" userId="d72bc0ce159372cc" providerId="LiveId" clId="{86CE7FEA-76D2-4D14-8F73-6CCEE37E64FE}" dt="2024-08-23T08:04:33.012" v="414" actId="1076"/>
          <ac:spMkLst>
            <pc:docMk/>
            <pc:sldMk cId="1241482304" sldId="326"/>
            <ac:spMk id="3" creationId="{BC8BDBB4-4945-7C67-D67B-7A15DFB7CF23}"/>
          </ac:spMkLst>
        </pc:spChg>
      </pc:sldChg>
      <pc:sldChg chg="modSp new mod">
        <pc:chgData name="Tsz Nam Chan" userId="d72bc0ce159372cc" providerId="LiveId" clId="{86CE7FEA-76D2-4D14-8F73-6CCEE37E64FE}" dt="2024-08-23T08:04:19.165" v="412" actId="1076"/>
        <pc:sldMkLst>
          <pc:docMk/>
          <pc:sldMk cId="587037682" sldId="327"/>
        </pc:sldMkLst>
        <pc:spChg chg="mod">
          <ac:chgData name="Tsz Nam Chan" userId="d72bc0ce159372cc" providerId="LiveId" clId="{86CE7FEA-76D2-4D14-8F73-6CCEE37E64FE}" dt="2024-08-23T08:03:44.765" v="403" actId="122"/>
          <ac:spMkLst>
            <pc:docMk/>
            <pc:sldMk cId="587037682" sldId="327"/>
            <ac:spMk id="2" creationId="{41F7FCD3-FBFD-B944-6C8D-E1F03168A2D1}"/>
          </ac:spMkLst>
        </pc:spChg>
        <pc:spChg chg="mod">
          <ac:chgData name="Tsz Nam Chan" userId="d72bc0ce159372cc" providerId="LiveId" clId="{86CE7FEA-76D2-4D14-8F73-6CCEE37E64FE}" dt="2024-08-23T08:04:19.165" v="412" actId="1076"/>
          <ac:spMkLst>
            <pc:docMk/>
            <pc:sldMk cId="587037682" sldId="327"/>
            <ac:spMk id="3" creationId="{D6630278-35D6-8CC5-A770-69A95733153B}"/>
          </ac:spMkLst>
        </pc:spChg>
      </pc:sldChg>
    </pc:docChg>
  </pc:docChgLst>
  <pc:docChgLst>
    <pc:chgData name="Tsz Nam Chan" userId="d72bc0ce159372cc" providerId="LiveId" clId="{7E5B0D9F-6E90-4A0B-97D1-24011D4BD90D}"/>
    <pc:docChg chg="modSld">
      <pc:chgData name="Tsz Nam Chan" userId="d72bc0ce159372cc" providerId="LiveId" clId="{7E5B0D9F-6E90-4A0B-97D1-24011D4BD90D}" dt="2024-08-16T14:07:19.292" v="45" actId="20577"/>
      <pc:docMkLst>
        <pc:docMk/>
      </pc:docMkLst>
      <pc:sldChg chg="modSp mod">
        <pc:chgData name="Tsz Nam Chan" userId="d72bc0ce159372cc" providerId="LiveId" clId="{7E5B0D9F-6E90-4A0B-97D1-24011D4BD90D}" dt="2024-08-16T14:07:19.292" v="45" actId="20577"/>
        <pc:sldMkLst>
          <pc:docMk/>
          <pc:sldMk cId="3163855476" sldId="325"/>
        </pc:sldMkLst>
        <pc:spChg chg="mod">
          <ac:chgData name="Tsz Nam Chan" userId="d72bc0ce159372cc" providerId="LiveId" clId="{7E5B0D9F-6E90-4A0B-97D1-24011D4BD90D}" dt="2024-08-16T14:07:19.292" v="45" actId="20577"/>
          <ac:spMkLst>
            <pc:docMk/>
            <pc:sldMk cId="3163855476" sldId="325"/>
            <ac:spMk id="3" creationId="{89473429-7A5F-7134-D5C0-FAE60100414D}"/>
          </ac:spMkLst>
        </pc:spChg>
      </pc:sldChg>
    </pc:docChg>
  </pc:docChgLst>
  <pc:docChgLst>
    <pc:chgData name="Tsz Nam Chan" userId="d72bc0ce159372cc" providerId="LiveId" clId="{311D1D72-79BF-486E-AF1E-7A655A2F4D54}"/>
    <pc:docChg chg="undo custSel addSld delSld modSld">
      <pc:chgData name="Tsz Nam Chan" userId="d72bc0ce159372cc" providerId="LiveId" clId="{311D1D72-79BF-486E-AF1E-7A655A2F4D54}" dt="2024-08-16T13:58:58.529" v="4662" actId="20577"/>
      <pc:docMkLst>
        <pc:docMk/>
      </pc:docMkLst>
      <pc:sldChg chg="modSp mod">
        <pc:chgData name="Tsz Nam Chan" userId="d72bc0ce159372cc" providerId="LiveId" clId="{311D1D72-79BF-486E-AF1E-7A655A2F4D54}" dt="2024-08-16T13:47:12.016" v="4461" actId="1036"/>
        <pc:sldMkLst>
          <pc:docMk/>
          <pc:sldMk cId="2932814593" sldId="315"/>
        </pc:sldMkLst>
        <pc:spChg chg="mod">
          <ac:chgData name="Tsz Nam Chan" userId="d72bc0ce159372cc" providerId="LiveId" clId="{311D1D72-79BF-486E-AF1E-7A655A2F4D54}" dt="2024-08-16T13:47:12.016" v="4461" actId="1036"/>
          <ac:spMkLst>
            <pc:docMk/>
            <pc:sldMk cId="2932814593" sldId="315"/>
            <ac:spMk id="4" creationId="{BB06F0ED-FDE2-1A4C-7A3B-64B43AE4B1C5}"/>
          </ac:spMkLst>
        </pc:spChg>
      </pc:sldChg>
      <pc:sldChg chg="addSp modSp mod">
        <pc:chgData name="Tsz Nam Chan" userId="d72bc0ce159372cc" providerId="LiveId" clId="{311D1D72-79BF-486E-AF1E-7A655A2F4D54}" dt="2024-08-16T05:45:10.332" v="179" actId="1076"/>
        <pc:sldMkLst>
          <pc:docMk/>
          <pc:sldMk cId="1019442544" sldId="316"/>
        </pc:sldMkLst>
        <pc:spChg chg="mod">
          <ac:chgData name="Tsz Nam Chan" userId="d72bc0ce159372cc" providerId="LiveId" clId="{311D1D72-79BF-486E-AF1E-7A655A2F4D54}" dt="2024-08-16T05:44:44.731" v="176" actId="1076"/>
          <ac:spMkLst>
            <pc:docMk/>
            <pc:sldMk cId="1019442544" sldId="316"/>
            <ac:spMk id="2" creationId="{D92208F8-8B7F-DE87-010C-06DA0DA75FEB}"/>
          </ac:spMkLst>
        </pc:spChg>
        <pc:spChg chg="mod">
          <ac:chgData name="Tsz Nam Chan" userId="d72bc0ce159372cc" providerId="LiveId" clId="{311D1D72-79BF-486E-AF1E-7A655A2F4D54}" dt="2024-08-16T05:44:39.700" v="175" actId="1076"/>
          <ac:spMkLst>
            <pc:docMk/>
            <pc:sldMk cId="1019442544" sldId="316"/>
            <ac:spMk id="3" creationId="{370CB253-99C7-CFCE-E478-B54B9E4FA253}"/>
          </ac:spMkLst>
        </pc:spChg>
        <pc:picChg chg="add mod">
          <ac:chgData name="Tsz Nam Chan" userId="d72bc0ce159372cc" providerId="LiveId" clId="{311D1D72-79BF-486E-AF1E-7A655A2F4D54}" dt="2024-08-16T05:45:10.332" v="179" actId="1076"/>
          <ac:picMkLst>
            <pc:docMk/>
            <pc:sldMk cId="1019442544" sldId="316"/>
            <ac:picMk id="4" creationId="{BA3CEBC5-20A2-475C-9C72-75FC9A2679DF}"/>
          </ac:picMkLst>
        </pc:picChg>
        <pc:picChg chg="add mod">
          <ac:chgData name="Tsz Nam Chan" userId="d72bc0ce159372cc" providerId="LiveId" clId="{311D1D72-79BF-486E-AF1E-7A655A2F4D54}" dt="2024-08-16T05:45:08.284" v="178" actId="1076"/>
          <ac:picMkLst>
            <pc:docMk/>
            <pc:sldMk cId="1019442544" sldId="316"/>
            <ac:picMk id="5" creationId="{A1FE2B4C-5EA2-4445-B483-1A16A25B874A}"/>
          </ac:picMkLst>
        </pc:picChg>
      </pc:sldChg>
      <pc:sldChg chg="addSp delSp modSp mod">
        <pc:chgData name="Tsz Nam Chan" userId="d72bc0ce159372cc" providerId="LiveId" clId="{311D1D72-79BF-486E-AF1E-7A655A2F4D54}" dt="2024-08-16T05:53:21.061" v="289" actId="1076"/>
        <pc:sldMkLst>
          <pc:docMk/>
          <pc:sldMk cId="1228948344" sldId="317"/>
        </pc:sldMkLst>
        <pc:spChg chg="mod">
          <ac:chgData name="Tsz Nam Chan" userId="d72bc0ce159372cc" providerId="LiveId" clId="{311D1D72-79BF-486E-AF1E-7A655A2F4D54}" dt="2024-08-16T05:52:59.116" v="275" actId="1036"/>
          <ac:spMkLst>
            <pc:docMk/>
            <pc:sldMk cId="1228948344" sldId="317"/>
            <ac:spMk id="2" creationId="{547463BB-9A50-EC08-B3C0-7FE3990816C3}"/>
          </ac:spMkLst>
        </pc:spChg>
        <pc:spChg chg="mod">
          <ac:chgData name="Tsz Nam Chan" userId="d72bc0ce159372cc" providerId="LiveId" clId="{311D1D72-79BF-486E-AF1E-7A655A2F4D54}" dt="2024-08-16T05:53:08.101" v="286" actId="1035"/>
          <ac:spMkLst>
            <pc:docMk/>
            <pc:sldMk cId="1228948344" sldId="317"/>
            <ac:spMk id="3" creationId="{258944B0-9719-5EFE-61FF-AC7333C2304E}"/>
          </ac:spMkLst>
        </pc:spChg>
        <pc:spChg chg="mod">
          <ac:chgData name="Tsz Nam Chan" userId="d72bc0ce159372cc" providerId="LiveId" clId="{311D1D72-79BF-486E-AF1E-7A655A2F4D54}" dt="2024-08-16T05:52:51.149" v="272" actId="1036"/>
          <ac:spMkLst>
            <pc:docMk/>
            <pc:sldMk cId="1228948344" sldId="317"/>
            <ac:spMk id="10" creationId="{727FD52A-DDC1-4A62-0F56-2802F60A6D84}"/>
          </ac:spMkLst>
        </pc:spChg>
        <pc:spChg chg="add mod">
          <ac:chgData name="Tsz Nam Chan" userId="d72bc0ce159372cc" providerId="LiveId" clId="{311D1D72-79BF-486E-AF1E-7A655A2F4D54}" dt="2024-08-16T05:52:51.149" v="272" actId="1036"/>
          <ac:spMkLst>
            <pc:docMk/>
            <pc:sldMk cId="1228948344" sldId="317"/>
            <ac:spMk id="14" creationId="{ACE28FD6-5FA2-9752-A122-6F5B707A6BE0}"/>
          </ac:spMkLst>
        </pc:spChg>
        <pc:spChg chg="add mod">
          <ac:chgData name="Tsz Nam Chan" userId="d72bc0ce159372cc" providerId="LiveId" clId="{311D1D72-79BF-486E-AF1E-7A655A2F4D54}" dt="2024-08-16T05:52:51.149" v="272" actId="1036"/>
          <ac:spMkLst>
            <pc:docMk/>
            <pc:sldMk cId="1228948344" sldId="317"/>
            <ac:spMk id="15" creationId="{C0671DAE-DAF0-3776-79D2-A3DB86E705C9}"/>
          </ac:spMkLst>
        </pc:spChg>
        <pc:picChg chg="mod">
          <ac:chgData name="Tsz Nam Chan" userId="d72bc0ce159372cc" providerId="LiveId" clId="{311D1D72-79BF-486E-AF1E-7A655A2F4D54}" dt="2024-08-16T05:53:21.061" v="289" actId="1076"/>
          <ac:picMkLst>
            <pc:docMk/>
            <pc:sldMk cId="1228948344" sldId="317"/>
            <ac:picMk id="4" creationId="{5F512F72-2ECB-6559-D026-89B55A2197B3}"/>
          </ac:picMkLst>
        </pc:picChg>
        <pc:picChg chg="mod">
          <ac:chgData name="Tsz Nam Chan" userId="d72bc0ce159372cc" providerId="LiveId" clId="{311D1D72-79BF-486E-AF1E-7A655A2F4D54}" dt="2024-08-16T05:52:25.557" v="265" actId="1035"/>
          <ac:picMkLst>
            <pc:docMk/>
            <pc:sldMk cId="1228948344" sldId="317"/>
            <ac:picMk id="5" creationId="{1881F857-2F03-1B7E-674B-DC292A88B73C}"/>
          </ac:picMkLst>
        </pc:picChg>
        <pc:picChg chg="mod">
          <ac:chgData name="Tsz Nam Chan" userId="d72bc0ce159372cc" providerId="LiveId" clId="{311D1D72-79BF-486E-AF1E-7A655A2F4D54}" dt="2024-08-16T05:53:16.805" v="288" actId="1076"/>
          <ac:picMkLst>
            <pc:docMk/>
            <pc:sldMk cId="1228948344" sldId="317"/>
            <ac:picMk id="6" creationId="{1D08808C-EBDA-9697-FBF2-DF745B1A7280}"/>
          </ac:picMkLst>
        </pc:picChg>
        <pc:picChg chg="add del mod">
          <ac:chgData name="Tsz Nam Chan" userId="d72bc0ce159372cc" providerId="LiveId" clId="{311D1D72-79BF-486E-AF1E-7A655A2F4D54}" dt="2024-08-16T05:46:40.668" v="184" actId="478"/>
          <ac:picMkLst>
            <pc:docMk/>
            <pc:sldMk cId="1228948344" sldId="317"/>
            <ac:picMk id="8" creationId="{C3EDEF3D-D722-0B8D-C2CB-06B477BEA584}"/>
          </ac:picMkLst>
        </pc:picChg>
        <pc:picChg chg="del">
          <ac:chgData name="Tsz Nam Chan" userId="d72bc0ce159372cc" providerId="LiveId" clId="{311D1D72-79BF-486E-AF1E-7A655A2F4D54}" dt="2024-08-16T05:47:25.436" v="192" actId="478"/>
          <ac:picMkLst>
            <pc:docMk/>
            <pc:sldMk cId="1228948344" sldId="317"/>
            <ac:picMk id="9" creationId="{FE5DC5C6-1D26-EAD3-E09E-6DB81BBA37CB}"/>
          </ac:picMkLst>
        </pc:picChg>
        <pc:picChg chg="add del mod">
          <ac:chgData name="Tsz Nam Chan" userId="d72bc0ce159372cc" providerId="LiveId" clId="{311D1D72-79BF-486E-AF1E-7A655A2F4D54}" dt="2024-08-16T05:47:24.273" v="191" actId="21"/>
          <ac:picMkLst>
            <pc:docMk/>
            <pc:sldMk cId="1228948344" sldId="317"/>
            <ac:picMk id="12" creationId="{860D2A7D-2605-8357-86F1-C9F10C1132E1}"/>
          </ac:picMkLst>
        </pc:picChg>
        <pc:picChg chg="add mod ord">
          <ac:chgData name="Tsz Nam Chan" userId="d72bc0ce159372cc" providerId="LiveId" clId="{311D1D72-79BF-486E-AF1E-7A655A2F4D54}" dt="2024-08-16T05:52:51.149" v="272" actId="1036"/>
          <ac:picMkLst>
            <pc:docMk/>
            <pc:sldMk cId="1228948344" sldId="317"/>
            <ac:picMk id="13" creationId="{860D2A7D-2605-8357-86F1-C9F10C1132E1}"/>
          </ac:picMkLst>
        </pc:picChg>
      </pc:sldChg>
      <pc:sldChg chg="addSp delSp modSp mod">
        <pc:chgData name="Tsz Nam Chan" userId="d72bc0ce159372cc" providerId="LiveId" clId="{311D1D72-79BF-486E-AF1E-7A655A2F4D54}" dt="2024-08-16T09:20:13.943" v="1452" actId="1038"/>
        <pc:sldMkLst>
          <pc:docMk/>
          <pc:sldMk cId="554713372" sldId="318"/>
        </pc:sldMkLst>
        <pc:spChg chg="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3" creationId="{01B6BF84-E39D-6497-1BF0-FEDF3E75C582}"/>
          </ac:spMkLst>
        </pc:spChg>
        <pc:spChg chg="add del mod">
          <ac:chgData name="Tsz Nam Chan" userId="d72bc0ce159372cc" providerId="LiveId" clId="{311D1D72-79BF-486E-AF1E-7A655A2F4D54}" dt="2024-08-16T06:06:44.037" v="292" actId="478"/>
          <ac:spMkLst>
            <pc:docMk/>
            <pc:sldMk cId="554713372" sldId="318"/>
            <ac:spMk id="6" creationId="{6D8D4418-4259-C157-A22F-4083716E16A5}"/>
          </ac:spMkLst>
        </pc:spChg>
        <pc:spChg chg="add del mod">
          <ac:chgData name="Tsz Nam Chan" userId="d72bc0ce159372cc" providerId="LiveId" clId="{311D1D72-79BF-486E-AF1E-7A655A2F4D54}" dt="2024-08-16T06:06:44.037" v="292" actId="478"/>
          <ac:spMkLst>
            <pc:docMk/>
            <pc:sldMk cId="554713372" sldId="318"/>
            <ac:spMk id="7" creationId="{103352B6-A952-1646-25E4-C679BAF4E3AD}"/>
          </ac:spMkLst>
        </pc:spChg>
        <pc:spChg chg="add mod">
          <ac:chgData name="Tsz Nam Chan" userId="d72bc0ce159372cc" providerId="LiveId" clId="{311D1D72-79BF-486E-AF1E-7A655A2F4D54}" dt="2024-08-16T06:46:15.095" v="778" actId="1038"/>
          <ac:spMkLst>
            <pc:docMk/>
            <pc:sldMk cId="554713372" sldId="318"/>
            <ac:spMk id="10" creationId="{7A6BFE0E-4A54-2BD4-7281-8B9795DF436D}"/>
          </ac:spMkLst>
        </pc:spChg>
        <pc:spChg chg="add mod">
          <ac:chgData name="Tsz Nam Chan" userId="d72bc0ce159372cc" providerId="LiveId" clId="{311D1D72-79BF-486E-AF1E-7A655A2F4D54}" dt="2024-08-16T06:46:15.095" v="778" actId="1038"/>
          <ac:spMkLst>
            <pc:docMk/>
            <pc:sldMk cId="554713372" sldId="318"/>
            <ac:spMk id="11" creationId="{E7D15EE8-8F10-CA2E-1714-F44404F88B95}"/>
          </ac:spMkLst>
        </pc:spChg>
        <pc:spChg chg="add mod">
          <ac:chgData name="Tsz Nam Chan" userId="d72bc0ce159372cc" providerId="LiveId" clId="{311D1D72-79BF-486E-AF1E-7A655A2F4D54}" dt="2024-08-16T06:46:15.095" v="778" actId="1038"/>
          <ac:spMkLst>
            <pc:docMk/>
            <pc:sldMk cId="554713372" sldId="318"/>
            <ac:spMk id="12" creationId="{D2EB51FB-6714-DAED-EBC4-139D71FC5C7C}"/>
          </ac:spMkLst>
        </pc:spChg>
        <pc:spChg chg="add mod">
          <ac:chgData name="Tsz Nam Chan" userId="d72bc0ce159372cc" providerId="LiveId" clId="{311D1D72-79BF-486E-AF1E-7A655A2F4D54}" dt="2024-08-16T06:46:15.095" v="778" actId="1038"/>
          <ac:spMkLst>
            <pc:docMk/>
            <pc:sldMk cId="554713372" sldId="318"/>
            <ac:spMk id="13" creationId="{570C8812-E631-889A-EB3E-8A5B3E26024C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18" creationId="{4EDEB92A-E1C5-D5F4-610D-EB7DC58054EB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19" creationId="{86A67670-D314-1BC3-CA11-15EBBBABC8F8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0" creationId="{EAA7C4A1-1042-EEFD-5E34-05118C66E69D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1" creationId="{9C3825E9-116D-457F-A840-7B1E78BF8670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2" creationId="{8773CF02-1E79-C727-59D0-AFD3730C6002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3" creationId="{85C30292-77EE-3FBE-9453-07359A7BF0BD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4" creationId="{F518A0AA-1D7E-E6C3-2E6B-63FE893632FB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5" creationId="{C39F2DFD-1F5E-5D7B-22A6-A41379BA7F90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6" creationId="{2E4DBA89-620D-50D7-E231-92509EE19798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7" creationId="{0929238B-F615-EF2D-D4B2-322EF48AC3DD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8" creationId="{AE56B84D-6117-BF70-35EC-24848E4DA57A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29" creationId="{5674314B-5D5D-0CAF-9D3F-02532C3AB915}"/>
          </ac:spMkLst>
        </pc:spChg>
        <pc:spChg chg="add mod">
          <ac:chgData name="Tsz Nam Chan" userId="d72bc0ce159372cc" providerId="LiveId" clId="{311D1D72-79BF-486E-AF1E-7A655A2F4D54}" dt="2024-08-16T09:20:13.943" v="1452" actId="1038"/>
          <ac:spMkLst>
            <pc:docMk/>
            <pc:sldMk cId="554713372" sldId="318"/>
            <ac:spMk id="30" creationId="{825388AA-7A01-8F59-7098-1B8E6989479E}"/>
          </ac:spMkLst>
        </pc:spChg>
        <pc:picChg chg="add mod">
          <ac:chgData name="Tsz Nam Chan" userId="d72bc0ce159372cc" providerId="LiveId" clId="{311D1D72-79BF-486E-AF1E-7A655A2F4D54}" dt="2024-08-16T06:46:15.095" v="778" actId="1038"/>
          <ac:picMkLst>
            <pc:docMk/>
            <pc:sldMk cId="554713372" sldId="318"/>
            <ac:picMk id="4" creationId="{F3F6A5FA-173C-70FB-0B68-3999212C2A9D}"/>
          </ac:picMkLst>
        </pc:picChg>
        <pc:picChg chg="add mod">
          <ac:chgData name="Tsz Nam Chan" userId="d72bc0ce159372cc" providerId="LiveId" clId="{311D1D72-79BF-486E-AF1E-7A655A2F4D54}" dt="2024-08-16T06:46:15.095" v="778" actId="1038"/>
          <ac:picMkLst>
            <pc:docMk/>
            <pc:sldMk cId="554713372" sldId="318"/>
            <ac:picMk id="5" creationId="{7609F534-7310-5E51-BEB3-670ADABB749C}"/>
          </ac:picMkLst>
        </pc:picChg>
        <pc:cxnChg chg="add del mod">
          <ac:chgData name="Tsz Nam Chan" userId="d72bc0ce159372cc" providerId="LiveId" clId="{311D1D72-79BF-486E-AF1E-7A655A2F4D54}" dt="2024-08-16T06:10:06.268" v="402" actId="478"/>
          <ac:cxnSpMkLst>
            <pc:docMk/>
            <pc:sldMk cId="554713372" sldId="318"/>
            <ac:cxnSpMk id="8" creationId="{7707C479-3D24-611D-5C3D-37DA8C7C2B39}"/>
          </ac:cxnSpMkLst>
        </pc:cxnChg>
        <pc:cxnChg chg="add mod">
          <ac:chgData name="Tsz Nam Chan" userId="d72bc0ce159372cc" providerId="LiveId" clId="{311D1D72-79BF-486E-AF1E-7A655A2F4D54}" dt="2024-08-16T06:46:15.095" v="778" actId="1038"/>
          <ac:cxnSpMkLst>
            <pc:docMk/>
            <pc:sldMk cId="554713372" sldId="318"/>
            <ac:cxnSpMk id="9" creationId="{EF2FE713-B591-E296-8A17-9DBDBCBEF644}"/>
          </ac:cxnSpMkLst>
        </pc:cxnChg>
        <pc:cxnChg chg="add mod">
          <ac:chgData name="Tsz Nam Chan" userId="d72bc0ce159372cc" providerId="LiveId" clId="{311D1D72-79BF-486E-AF1E-7A655A2F4D54}" dt="2024-08-16T06:46:15.095" v="778" actId="1038"/>
          <ac:cxnSpMkLst>
            <pc:docMk/>
            <pc:sldMk cId="554713372" sldId="318"/>
            <ac:cxnSpMk id="15" creationId="{586AEC10-9A1C-3BBF-22C3-475BC435F5AA}"/>
          </ac:cxnSpMkLst>
        </pc:cxnChg>
      </pc:sldChg>
      <pc:sldChg chg="addSp delSp modSp mod">
        <pc:chgData name="Tsz Nam Chan" userId="d72bc0ce159372cc" providerId="LiveId" clId="{311D1D72-79BF-486E-AF1E-7A655A2F4D54}" dt="2024-08-16T09:27:10.773" v="1618" actId="1076"/>
        <pc:sldMkLst>
          <pc:docMk/>
          <pc:sldMk cId="3682449501" sldId="319"/>
        </pc:sldMkLst>
        <pc:spChg chg="mod">
          <ac:chgData name="Tsz Nam Chan" userId="d72bc0ce159372cc" providerId="LiveId" clId="{311D1D72-79BF-486E-AF1E-7A655A2F4D54}" dt="2024-08-16T07:13:42.417" v="1005" actId="20577"/>
          <ac:spMkLst>
            <pc:docMk/>
            <pc:sldMk cId="3682449501" sldId="319"/>
            <ac:spMk id="3" creationId="{D47B49D1-3E1E-23A0-E4B4-4CEB531340E9}"/>
          </ac:spMkLst>
        </pc:spChg>
        <pc:spChg chg="add mod">
          <ac:chgData name="Tsz Nam Chan" userId="d72bc0ce159372cc" providerId="LiveId" clId="{311D1D72-79BF-486E-AF1E-7A655A2F4D54}" dt="2024-08-16T06:54:07.901" v="937" actId="21"/>
          <ac:spMkLst>
            <pc:docMk/>
            <pc:sldMk cId="3682449501" sldId="319"/>
            <ac:spMk id="4" creationId="{B943B4AD-C0B7-6253-5098-528F4724AA70}"/>
          </ac:spMkLst>
        </pc:spChg>
        <pc:spChg chg="add del mod">
          <ac:chgData name="Tsz Nam Chan" userId="d72bc0ce159372cc" providerId="LiveId" clId="{311D1D72-79BF-486E-AF1E-7A655A2F4D54}" dt="2024-08-16T07:11:01.456" v="963"/>
          <ac:spMkLst>
            <pc:docMk/>
            <pc:sldMk cId="3682449501" sldId="319"/>
            <ac:spMk id="6" creationId="{78299164-7E56-BD54-AC96-AFEFAD86F728}"/>
          </ac:spMkLst>
        </pc:spChg>
        <pc:spChg chg="add mod">
          <ac:chgData name="Tsz Nam Chan" userId="d72bc0ce159372cc" providerId="LiveId" clId="{311D1D72-79BF-486E-AF1E-7A655A2F4D54}" dt="2024-08-16T07:12:10.823" v="984" actId="1076"/>
          <ac:spMkLst>
            <pc:docMk/>
            <pc:sldMk cId="3682449501" sldId="319"/>
            <ac:spMk id="8" creationId="{D5C097B2-CB2D-8FED-B3DA-3F265D4017D8}"/>
          </ac:spMkLst>
        </pc:spChg>
        <pc:spChg chg="add mod">
          <ac:chgData name="Tsz Nam Chan" userId="d72bc0ce159372cc" providerId="LiveId" clId="{311D1D72-79BF-486E-AF1E-7A655A2F4D54}" dt="2024-08-16T09:27:10.773" v="1618" actId="1076"/>
          <ac:spMkLst>
            <pc:docMk/>
            <pc:sldMk cId="3682449501" sldId="319"/>
            <ac:spMk id="10" creationId="{98990E1B-229F-555A-2B59-000B7EE8CA70}"/>
          </ac:spMkLst>
        </pc:spChg>
      </pc:sldChg>
      <pc:sldChg chg="addSp delSp modSp new mod">
        <pc:chgData name="Tsz Nam Chan" userId="d72bc0ce159372cc" providerId="LiveId" clId="{311D1D72-79BF-486E-AF1E-7A655A2F4D54}" dt="2024-08-16T13:46:41.871" v="4345" actId="1076"/>
        <pc:sldMkLst>
          <pc:docMk/>
          <pc:sldMk cId="498966020" sldId="320"/>
        </pc:sldMkLst>
        <pc:spChg chg="mod">
          <ac:chgData name="Tsz Nam Chan" userId="d72bc0ce159372cc" providerId="LiveId" clId="{311D1D72-79BF-486E-AF1E-7A655A2F4D54}" dt="2024-08-16T09:22:37.621" v="1576" actId="1076"/>
          <ac:spMkLst>
            <pc:docMk/>
            <pc:sldMk cId="498966020" sldId="320"/>
            <ac:spMk id="2" creationId="{4F51C22D-D853-CC71-59E6-B93C60FDCD38}"/>
          </ac:spMkLst>
        </pc:spChg>
        <pc:spChg chg="mod">
          <ac:chgData name="Tsz Nam Chan" userId="d72bc0ce159372cc" providerId="LiveId" clId="{311D1D72-79BF-486E-AF1E-7A655A2F4D54}" dt="2024-08-16T10:23:56.160" v="1681" actId="1038"/>
          <ac:spMkLst>
            <pc:docMk/>
            <pc:sldMk cId="498966020" sldId="320"/>
            <ac:spMk id="3" creationId="{64B09E39-BBC5-0A6B-043F-BBD82903FC67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2" creationId="{0F802B7B-DB87-982C-DEE2-F762FB4A5FA7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3" creationId="{EC5EAFBC-1777-F082-A522-B4BFEBC88C53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4" creationId="{F7D4A455-447A-03C8-5208-EF722ABBB11B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5" creationId="{10532CD6-95EE-8733-F45A-02FC4F771E78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6" creationId="{6FEA5660-CE50-D961-6291-B1C0702D52A9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8" creationId="{B821BF99-6E14-B603-008E-BE2A0FB465E8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19" creationId="{B3252E7B-F97C-6729-2ABE-FEA42E76DC10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0" creationId="{4A5F5EF5-6C49-F64D-4161-556AECD61005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1" creationId="{2944AD43-2DA1-547E-467E-E0A59CCD20FA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2" creationId="{04B43243-4734-7861-85C6-49CB57B1E091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4" creationId="{DB75EEDB-2A02-97A7-A6F1-653B4426A56A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5" creationId="{25F7E182-8DEC-495C-83A0-A51528BDC48F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6" creationId="{E34998D7-9CE6-FAFA-4FFA-5F35BDAD561D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28" creationId="{298D9244-7DED-DF9F-5A6D-0D05C5069C6B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0" creationId="{9D8241CE-9447-1501-75F3-B1269768669A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2" creationId="{05BEFE5A-E14A-A5EB-4BF7-1BE25216543F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3" creationId="{8F00D765-F13E-2821-3045-75BF94F7FD93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4" creationId="{AFF6B692-B094-3485-C9BD-77DFA37F2CA8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5" creationId="{3C44359C-83D6-23BF-60A7-60A34499B861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6" creationId="{A91AC8D0-BEF7-BFC2-FF90-065C11AED537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7" creationId="{CB46A034-3915-CB96-CBAE-D81B1859E671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8" creationId="{E2D2576F-4796-FF6A-A963-787F87BA88ED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39" creationId="{EB68E2C5-582E-3921-D696-5BA085F64A26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40" creationId="{AE9FB4D1-AB25-34D9-793D-079DD27A886D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41" creationId="{2C349F39-65E0-5ED6-6D86-9C1EFD1F9783}"/>
          </ac:spMkLst>
        </pc:spChg>
        <pc:spChg chg="add del mod">
          <ac:chgData name="Tsz Nam Chan" userId="d72bc0ce159372cc" providerId="LiveId" clId="{311D1D72-79BF-486E-AF1E-7A655A2F4D54}" dt="2024-08-16T08:58:39.468" v="1033" actId="478"/>
          <ac:spMkLst>
            <pc:docMk/>
            <pc:sldMk cId="498966020" sldId="320"/>
            <ac:spMk id="42" creationId="{3860EC18-8C90-BFC9-6D8E-855740B9EBDA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45" creationId="{C554FFCC-6707-9AE8-20C4-E11EA088D09E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46" creationId="{4CFED8DB-E7A8-1432-9E4F-53D33F7A4253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47" creationId="{6C3CA544-3629-91F1-4FA3-36C2C6E0D834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48" creationId="{4C26A79A-7641-680F-66AF-9B54CE8131C8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49" creationId="{6367151C-3975-3F09-18D1-BA89EE5C842F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51" creationId="{31294BAE-38FF-2970-2200-A5373BD63E19}"/>
          </ac:spMkLst>
        </pc:spChg>
        <pc:spChg chg="add mod">
          <ac:chgData name="Tsz Nam Chan" userId="d72bc0ce159372cc" providerId="LiveId" clId="{311D1D72-79BF-486E-AF1E-7A655A2F4D54}" dt="2024-08-16T09:25:55.261" v="1606" actId="1035"/>
          <ac:spMkLst>
            <pc:docMk/>
            <pc:sldMk cId="498966020" sldId="320"/>
            <ac:spMk id="52" creationId="{B0A20EF2-FB89-6FE5-EBA4-0BC378F01613}"/>
          </ac:spMkLst>
        </pc:spChg>
        <pc:spChg chg="add mod">
          <ac:chgData name="Tsz Nam Chan" userId="d72bc0ce159372cc" providerId="LiveId" clId="{311D1D72-79BF-486E-AF1E-7A655A2F4D54}" dt="2024-08-16T09:26:17.684" v="1613" actId="1076"/>
          <ac:spMkLst>
            <pc:docMk/>
            <pc:sldMk cId="498966020" sldId="320"/>
            <ac:spMk id="54" creationId="{F4F955ED-1E62-7A13-FFAC-1494640E92A1}"/>
          </ac:spMkLst>
        </pc:spChg>
        <pc:spChg chg="mod">
          <ac:chgData name="Tsz Nam Chan" userId="d72bc0ce159372cc" providerId="LiveId" clId="{311D1D72-79BF-486E-AF1E-7A655A2F4D54}" dt="2024-08-16T13:46:41.871" v="4345" actId="1076"/>
          <ac:spMkLst>
            <pc:docMk/>
            <pc:sldMk cId="498966020" sldId="320"/>
            <ac:spMk id="55" creationId="{A438920C-E784-0C97-AA8F-9F102C50A948}"/>
          </ac:spMkLst>
        </pc:spChg>
        <pc:picChg chg="add del mod">
          <ac:chgData name="Tsz Nam Chan" userId="d72bc0ce159372cc" providerId="LiveId" clId="{311D1D72-79BF-486E-AF1E-7A655A2F4D54}" dt="2024-08-16T08:58:39.468" v="1033" actId="478"/>
          <ac:picMkLst>
            <pc:docMk/>
            <pc:sldMk cId="498966020" sldId="320"/>
            <ac:picMk id="4" creationId="{851B31DA-14F4-2D86-8A0E-DE0CC9381B64}"/>
          </ac:picMkLst>
        </pc:picChg>
        <pc:picChg chg="add mod">
          <ac:chgData name="Tsz Nam Chan" userId="d72bc0ce159372cc" providerId="LiveId" clId="{311D1D72-79BF-486E-AF1E-7A655A2F4D54}" dt="2024-08-16T09:25:55.261" v="1606" actId="1035"/>
          <ac:picMkLst>
            <pc:docMk/>
            <pc:sldMk cId="498966020" sldId="320"/>
            <ac:picMk id="44" creationId="{EA50F9C2-6180-77E7-8806-B11E597A3E4C}"/>
          </ac:picMkLst>
        </pc:pic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5" creationId="{30211CF1-96BC-79EC-A6D0-BAA906914DAF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6" creationId="{4AA9BB72-01F7-7BC3-1E4D-7341B9B59578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7" creationId="{EF9CE312-7982-FE59-C708-EDD8A27FE009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8" creationId="{4C41CA4D-F12C-E119-9484-BEBE2E0AE38B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9" creationId="{7068EB3F-D08E-A91A-0B3D-7DA590724B1B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10" creationId="{83A796A9-F655-1A56-EAF3-D130330F2F4D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11" creationId="{386BA809-CD28-7779-4E58-F9749E2301B3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17" creationId="{160459CC-4BE3-C4D2-1046-FC350BC20EE3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23" creationId="{6CB14462-930E-B7F7-7337-28B1015BC58F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27" creationId="{40A2967C-1291-70FC-F6E2-B5E6B03AA8AF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29" creationId="{B891AD56-26F4-58C7-1DDD-871188C8D4BB}"/>
          </ac:cxnSpMkLst>
        </pc:cxnChg>
        <pc:cxnChg chg="add del mod">
          <ac:chgData name="Tsz Nam Chan" userId="d72bc0ce159372cc" providerId="LiveId" clId="{311D1D72-79BF-486E-AF1E-7A655A2F4D54}" dt="2024-08-16T08:58:39.468" v="1033" actId="478"/>
          <ac:cxnSpMkLst>
            <pc:docMk/>
            <pc:sldMk cId="498966020" sldId="320"/>
            <ac:cxnSpMk id="31" creationId="{C5FAB586-4F38-E5B9-EC08-9A50D3B05F1A}"/>
          </ac:cxnSpMkLst>
        </pc:cxnChg>
      </pc:sldChg>
      <pc:sldChg chg="addSp delSp modSp new mod">
        <pc:chgData name="Tsz Nam Chan" userId="d72bc0ce159372cc" providerId="LiveId" clId="{311D1D72-79BF-486E-AF1E-7A655A2F4D54}" dt="2024-08-16T10:44:49.707" v="2399" actId="20577"/>
        <pc:sldMkLst>
          <pc:docMk/>
          <pc:sldMk cId="2089519803" sldId="321"/>
        </pc:sldMkLst>
        <pc:spChg chg="mod">
          <ac:chgData name="Tsz Nam Chan" userId="d72bc0ce159372cc" providerId="LiveId" clId="{311D1D72-79BF-486E-AF1E-7A655A2F4D54}" dt="2024-08-16T10:44:16.633" v="2391" actId="1076"/>
          <ac:spMkLst>
            <pc:docMk/>
            <pc:sldMk cId="2089519803" sldId="321"/>
            <ac:spMk id="2" creationId="{EEDBDF31-CE72-2466-55FB-1C5EA6F9E01A}"/>
          </ac:spMkLst>
        </pc:spChg>
        <pc:spChg chg="mod">
          <ac:chgData name="Tsz Nam Chan" userId="d72bc0ce159372cc" providerId="LiveId" clId="{311D1D72-79BF-486E-AF1E-7A655A2F4D54}" dt="2024-08-16T10:44:49.707" v="2399" actId="20577"/>
          <ac:spMkLst>
            <pc:docMk/>
            <pc:sldMk cId="2089519803" sldId="321"/>
            <ac:spMk id="3" creationId="{4FE5F597-1F1C-4C39-14A5-B53DEDBA1498}"/>
          </ac:spMkLst>
        </pc:spChg>
        <pc:spChg chg="add mod">
          <ac:chgData name="Tsz Nam Chan" userId="d72bc0ce159372cc" providerId="LiveId" clId="{311D1D72-79BF-486E-AF1E-7A655A2F4D54}" dt="2024-08-16T10:31:40.975" v="2044" actId="1076"/>
          <ac:spMkLst>
            <pc:docMk/>
            <pc:sldMk cId="2089519803" sldId="321"/>
            <ac:spMk id="5" creationId="{15F0FFBB-9136-6E5E-147A-F5421DE2F26B}"/>
          </ac:spMkLst>
        </pc:spChg>
        <pc:spChg chg="add del mod">
          <ac:chgData name="Tsz Nam Chan" userId="d72bc0ce159372cc" providerId="LiveId" clId="{311D1D72-79BF-486E-AF1E-7A655A2F4D54}" dt="2024-08-16T10:43:10.081" v="2382" actId="478"/>
          <ac:spMkLst>
            <pc:docMk/>
            <pc:sldMk cId="2089519803" sldId="321"/>
            <ac:spMk id="9" creationId="{1EAF0E37-E10F-8078-7587-5407C2107075}"/>
          </ac:spMkLst>
        </pc:spChg>
        <pc:spChg chg="add mod">
          <ac:chgData name="Tsz Nam Chan" userId="d72bc0ce159372cc" providerId="LiveId" clId="{311D1D72-79BF-486E-AF1E-7A655A2F4D54}" dt="2024-08-16T10:43:42.943" v="2388" actId="1076"/>
          <ac:spMkLst>
            <pc:docMk/>
            <pc:sldMk cId="2089519803" sldId="321"/>
            <ac:spMk id="10" creationId="{1AAFAA2E-F593-7B41-AE22-9A07F690EAF9}"/>
          </ac:spMkLst>
        </pc:spChg>
        <pc:spChg chg="add mod">
          <ac:chgData name="Tsz Nam Chan" userId="d72bc0ce159372cc" providerId="LiveId" clId="{311D1D72-79BF-486E-AF1E-7A655A2F4D54}" dt="2024-08-16T10:43:47.268" v="2389" actId="1076"/>
          <ac:spMkLst>
            <pc:docMk/>
            <pc:sldMk cId="2089519803" sldId="321"/>
            <ac:spMk id="11" creationId="{E07CA4BB-D616-F05B-E207-ACDFE41FBAA3}"/>
          </ac:spMkLst>
        </pc:spChg>
        <pc:spChg chg="add mod">
          <ac:chgData name="Tsz Nam Chan" userId="d72bc0ce159372cc" providerId="LiveId" clId="{311D1D72-79BF-486E-AF1E-7A655A2F4D54}" dt="2024-08-16T10:43:52.496" v="2390" actId="1076"/>
          <ac:spMkLst>
            <pc:docMk/>
            <pc:sldMk cId="2089519803" sldId="321"/>
            <ac:spMk id="12" creationId="{20F40BB3-5B2E-776A-AC39-BD8DE02EFA0A}"/>
          </ac:spMkLst>
        </pc:spChg>
        <pc:picChg chg="add mod">
          <ac:chgData name="Tsz Nam Chan" userId="d72bc0ce159372cc" providerId="LiveId" clId="{311D1D72-79BF-486E-AF1E-7A655A2F4D54}" dt="2024-08-16T10:43:37.552" v="2387" actId="14100"/>
          <ac:picMkLst>
            <pc:docMk/>
            <pc:sldMk cId="2089519803" sldId="321"/>
            <ac:picMk id="7" creationId="{700F766D-4A40-7347-D738-E19E0643F59D}"/>
          </ac:picMkLst>
        </pc:picChg>
      </pc:sldChg>
      <pc:sldChg chg="addSp delSp modSp new mod">
        <pc:chgData name="Tsz Nam Chan" userId="d72bc0ce159372cc" providerId="LiveId" clId="{311D1D72-79BF-486E-AF1E-7A655A2F4D54}" dt="2024-08-16T13:17:06.711" v="3091" actId="1076"/>
        <pc:sldMkLst>
          <pc:docMk/>
          <pc:sldMk cId="1628052061" sldId="322"/>
        </pc:sldMkLst>
        <pc:spChg chg="mod">
          <ac:chgData name="Tsz Nam Chan" userId="d72bc0ce159372cc" providerId="LiveId" clId="{311D1D72-79BF-486E-AF1E-7A655A2F4D54}" dt="2024-08-16T13:15:46.259" v="3019" actId="20577"/>
          <ac:spMkLst>
            <pc:docMk/>
            <pc:sldMk cId="1628052061" sldId="322"/>
            <ac:spMk id="2" creationId="{20AF5CE7-F7C2-E5C2-E446-B0FAE431A0CA}"/>
          </ac:spMkLst>
        </pc:spChg>
        <pc:spChg chg="mod">
          <ac:chgData name="Tsz Nam Chan" userId="d72bc0ce159372cc" providerId="LiveId" clId="{311D1D72-79BF-486E-AF1E-7A655A2F4D54}" dt="2024-08-16T11:38:06.977" v="2830" actId="14100"/>
          <ac:spMkLst>
            <pc:docMk/>
            <pc:sldMk cId="1628052061" sldId="322"/>
            <ac:spMk id="3" creationId="{B570664C-F2CF-457E-9609-2D35B4BC3D73}"/>
          </ac:spMkLst>
        </pc:spChg>
        <pc:spChg chg="add mod">
          <ac:chgData name="Tsz Nam Chan" userId="d72bc0ce159372cc" providerId="LiveId" clId="{311D1D72-79BF-486E-AF1E-7A655A2F4D54}" dt="2024-08-16T11:11:07.873" v="2659" actId="1076"/>
          <ac:spMkLst>
            <pc:docMk/>
            <pc:sldMk cId="1628052061" sldId="322"/>
            <ac:spMk id="8" creationId="{F8FE7092-02E7-4CCE-99F8-5ACFD68ED41F}"/>
          </ac:spMkLst>
        </pc:spChg>
        <pc:spChg chg="add mod">
          <ac:chgData name="Tsz Nam Chan" userId="d72bc0ce159372cc" providerId="LiveId" clId="{311D1D72-79BF-486E-AF1E-7A655A2F4D54}" dt="2024-08-16T11:13:28.297" v="2666" actId="1076"/>
          <ac:spMkLst>
            <pc:docMk/>
            <pc:sldMk cId="1628052061" sldId="322"/>
            <ac:spMk id="10" creationId="{46EABBFA-547A-316F-9839-6EA651E3140E}"/>
          </ac:spMkLst>
        </pc:spChg>
        <pc:spChg chg="add mod">
          <ac:chgData name="Tsz Nam Chan" userId="d72bc0ce159372cc" providerId="LiveId" clId="{311D1D72-79BF-486E-AF1E-7A655A2F4D54}" dt="2024-08-16T11:34:06.418" v="2811" actId="1076"/>
          <ac:spMkLst>
            <pc:docMk/>
            <pc:sldMk cId="1628052061" sldId="322"/>
            <ac:spMk id="13" creationId="{5B37781D-8F11-C016-A61C-2368BF1D4EF7}"/>
          </ac:spMkLst>
        </pc:spChg>
        <pc:spChg chg="add mod">
          <ac:chgData name="Tsz Nam Chan" userId="d72bc0ce159372cc" providerId="LiveId" clId="{311D1D72-79BF-486E-AF1E-7A655A2F4D54}" dt="2024-08-16T13:17:06.711" v="3091" actId="1076"/>
          <ac:spMkLst>
            <pc:docMk/>
            <pc:sldMk cId="1628052061" sldId="322"/>
            <ac:spMk id="16" creationId="{5C35A336-2B3F-86F2-C5F4-7846666FEA93}"/>
          </ac:spMkLst>
        </pc:spChg>
        <pc:spChg chg="add del mod">
          <ac:chgData name="Tsz Nam Chan" userId="d72bc0ce159372cc" providerId="LiveId" clId="{311D1D72-79BF-486E-AF1E-7A655A2F4D54}" dt="2024-08-16T13:15:02.523" v="3014" actId="478"/>
          <ac:spMkLst>
            <pc:docMk/>
            <pc:sldMk cId="1628052061" sldId="322"/>
            <ac:spMk id="17" creationId="{0FA91DE2-7DF8-B298-F104-F347D220F97A}"/>
          </ac:spMkLst>
        </pc:spChg>
        <pc:spChg chg="add mod">
          <ac:chgData name="Tsz Nam Chan" userId="d72bc0ce159372cc" providerId="LiveId" clId="{311D1D72-79BF-486E-AF1E-7A655A2F4D54}" dt="2024-08-16T13:16:59.887" v="3090" actId="1076"/>
          <ac:spMkLst>
            <pc:docMk/>
            <pc:sldMk cId="1628052061" sldId="322"/>
            <ac:spMk id="18" creationId="{A3AD8808-1B91-0424-5029-8FE8460FA7FF}"/>
          </ac:spMkLst>
        </pc:spChg>
        <pc:picChg chg="add del mod">
          <ac:chgData name="Tsz Nam Chan" userId="d72bc0ce159372cc" providerId="LiveId" clId="{311D1D72-79BF-486E-AF1E-7A655A2F4D54}" dt="2024-08-16T11:02:28.849" v="2647" actId="478"/>
          <ac:picMkLst>
            <pc:docMk/>
            <pc:sldMk cId="1628052061" sldId="322"/>
            <ac:picMk id="4" creationId="{8E4BCDAB-6574-82F3-F491-E2D6A3CF69E3}"/>
          </ac:picMkLst>
        </pc:picChg>
        <pc:picChg chg="add mod">
          <ac:chgData name="Tsz Nam Chan" userId="d72bc0ce159372cc" providerId="LiveId" clId="{311D1D72-79BF-486E-AF1E-7A655A2F4D54}" dt="2024-08-16T11:11:07.873" v="2659" actId="1076"/>
          <ac:picMkLst>
            <pc:docMk/>
            <pc:sldMk cId="1628052061" sldId="322"/>
            <ac:picMk id="6" creationId="{D923CB89-5DA8-CF1B-A39B-C72297FC9FF8}"/>
          </ac:picMkLst>
        </pc:picChg>
        <pc:picChg chg="add del mod">
          <ac:chgData name="Tsz Nam Chan" userId="d72bc0ce159372cc" providerId="LiveId" clId="{311D1D72-79BF-486E-AF1E-7A655A2F4D54}" dt="2024-08-16T11:23:47.635" v="2793" actId="478"/>
          <ac:picMkLst>
            <pc:docMk/>
            <pc:sldMk cId="1628052061" sldId="322"/>
            <ac:picMk id="12" creationId="{F4D66906-0489-CC9B-FCB3-BEECBE078068}"/>
          </ac:picMkLst>
        </pc:picChg>
        <pc:picChg chg="add mod">
          <ac:chgData name="Tsz Nam Chan" userId="d72bc0ce159372cc" providerId="LiveId" clId="{311D1D72-79BF-486E-AF1E-7A655A2F4D54}" dt="2024-08-16T11:33:49.642" v="2810" actId="1076"/>
          <ac:picMkLst>
            <pc:docMk/>
            <pc:sldMk cId="1628052061" sldId="322"/>
            <ac:picMk id="15" creationId="{27A98314-F2B1-FF24-9627-D79E1C4B3F37}"/>
          </ac:picMkLst>
        </pc:picChg>
      </pc:sldChg>
      <pc:sldChg chg="new del">
        <pc:chgData name="Tsz Nam Chan" userId="d72bc0ce159372cc" providerId="LiveId" clId="{311D1D72-79BF-486E-AF1E-7A655A2F4D54}" dt="2024-08-16T10:48:07.470" v="2422" actId="47"/>
        <pc:sldMkLst>
          <pc:docMk/>
          <pc:sldMk cId="438810349" sldId="323"/>
        </pc:sldMkLst>
      </pc:sldChg>
      <pc:sldChg chg="addSp delSp modSp new mod">
        <pc:chgData name="Tsz Nam Chan" userId="d72bc0ce159372cc" providerId="LiveId" clId="{311D1D72-79BF-486E-AF1E-7A655A2F4D54}" dt="2024-08-16T10:55:19.992" v="2457" actId="1076"/>
        <pc:sldMkLst>
          <pc:docMk/>
          <pc:sldMk cId="4282590426" sldId="323"/>
        </pc:sldMkLst>
        <pc:spChg chg="mod">
          <ac:chgData name="Tsz Nam Chan" userId="d72bc0ce159372cc" providerId="LiveId" clId="{311D1D72-79BF-486E-AF1E-7A655A2F4D54}" dt="2024-08-16T10:52:41.263" v="2449" actId="20577"/>
          <ac:spMkLst>
            <pc:docMk/>
            <pc:sldMk cId="4282590426" sldId="323"/>
            <ac:spMk id="2" creationId="{C666B1D8-8A6E-6E51-1398-DFA0AEF65F4B}"/>
          </ac:spMkLst>
        </pc:spChg>
        <pc:spChg chg="del">
          <ac:chgData name="Tsz Nam Chan" userId="d72bc0ce159372cc" providerId="LiveId" clId="{311D1D72-79BF-486E-AF1E-7A655A2F4D54}" dt="2024-08-16T10:54:04.064" v="2450" actId="22"/>
          <ac:spMkLst>
            <pc:docMk/>
            <pc:sldMk cId="4282590426" sldId="323"/>
            <ac:spMk id="3" creationId="{736C3F2C-DC76-CF56-81B1-DB81BF9608BA}"/>
          </ac:spMkLst>
        </pc:spChg>
        <pc:picChg chg="add mod ord">
          <ac:chgData name="Tsz Nam Chan" userId="d72bc0ce159372cc" providerId="LiveId" clId="{311D1D72-79BF-486E-AF1E-7A655A2F4D54}" dt="2024-08-16T10:54:11.327" v="2453" actId="1076"/>
          <ac:picMkLst>
            <pc:docMk/>
            <pc:sldMk cId="4282590426" sldId="323"/>
            <ac:picMk id="5" creationId="{69E442F3-A612-6D20-7DDF-17B795D6A217}"/>
          </ac:picMkLst>
        </pc:picChg>
        <pc:picChg chg="add mod">
          <ac:chgData name="Tsz Nam Chan" userId="d72bc0ce159372cc" providerId="LiveId" clId="{311D1D72-79BF-486E-AF1E-7A655A2F4D54}" dt="2024-08-16T10:55:19.992" v="2457" actId="1076"/>
          <ac:picMkLst>
            <pc:docMk/>
            <pc:sldMk cId="4282590426" sldId="323"/>
            <ac:picMk id="7" creationId="{30903772-5554-C4BB-EC8E-56025BE3690E}"/>
          </ac:picMkLst>
        </pc:picChg>
      </pc:sldChg>
      <pc:sldChg chg="addSp modSp new mod">
        <pc:chgData name="Tsz Nam Chan" userId="d72bc0ce159372cc" providerId="LiveId" clId="{311D1D72-79BF-486E-AF1E-7A655A2F4D54}" dt="2024-08-16T13:28:00.005" v="3344" actId="1076"/>
        <pc:sldMkLst>
          <pc:docMk/>
          <pc:sldMk cId="1570526787" sldId="324"/>
        </pc:sldMkLst>
        <pc:spChg chg="mod">
          <ac:chgData name="Tsz Nam Chan" userId="d72bc0ce159372cc" providerId="LiveId" clId="{311D1D72-79BF-486E-AF1E-7A655A2F4D54}" dt="2024-08-16T13:24:34.427" v="3331" actId="20577"/>
          <ac:spMkLst>
            <pc:docMk/>
            <pc:sldMk cId="1570526787" sldId="324"/>
            <ac:spMk id="2" creationId="{F2DAE9A5-45C4-86E4-B669-676CAF3F0370}"/>
          </ac:spMkLst>
        </pc:spChg>
        <pc:spChg chg="mod">
          <ac:chgData name="Tsz Nam Chan" userId="d72bc0ce159372cc" providerId="LiveId" clId="{311D1D72-79BF-486E-AF1E-7A655A2F4D54}" dt="2024-08-16T13:27:52.825" v="3343" actId="20577"/>
          <ac:spMkLst>
            <pc:docMk/>
            <pc:sldMk cId="1570526787" sldId="324"/>
            <ac:spMk id="3" creationId="{A37F6FFB-DBB0-B4D8-C17D-FEE1B6BCE42E}"/>
          </ac:spMkLst>
        </pc:spChg>
        <pc:picChg chg="add mod">
          <ac:chgData name="Tsz Nam Chan" userId="d72bc0ce159372cc" providerId="LiveId" clId="{311D1D72-79BF-486E-AF1E-7A655A2F4D54}" dt="2024-08-16T13:28:00.005" v="3344" actId="1076"/>
          <ac:picMkLst>
            <pc:docMk/>
            <pc:sldMk cId="1570526787" sldId="324"/>
            <ac:picMk id="5" creationId="{4609D9FD-C6A8-B3F4-138E-32A16BDCE6C0}"/>
          </ac:picMkLst>
        </pc:picChg>
      </pc:sldChg>
      <pc:sldChg chg="modSp new mod">
        <pc:chgData name="Tsz Nam Chan" userId="d72bc0ce159372cc" providerId="LiveId" clId="{311D1D72-79BF-486E-AF1E-7A655A2F4D54}" dt="2024-08-16T13:58:58.529" v="4662" actId="20577"/>
        <pc:sldMkLst>
          <pc:docMk/>
          <pc:sldMk cId="3163855476" sldId="325"/>
        </pc:sldMkLst>
        <pc:spChg chg="mod">
          <ac:chgData name="Tsz Nam Chan" userId="d72bc0ce159372cc" providerId="LiveId" clId="{311D1D72-79BF-486E-AF1E-7A655A2F4D54}" dt="2024-08-16T13:58:40.048" v="4657" actId="1076"/>
          <ac:spMkLst>
            <pc:docMk/>
            <pc:sldMk cId="3163855476" sldId="325"/>
            <ac:spMk id="2" creationId="{35A97441-26BA-62BA-4178-BABCD9543B3E}"/>
          </ac:spMkLst>
        </pc:spChg>
        <pc:spChg chg="mod">
          <ac:chgData name="Tsz Nam Chan" userId="d72bc0ce159372cc" providerId="LiveId" clId="{311D1D72-79BF-486E-AF1E-7A655A2F4D54}" dt="2024-08-16T13:58:58.529" v="4662" actId="20577"/>
          <ac:spMkLst>
            <pc:docMk/>
            <pc:sldMk cId="3163855476" sldId="325"/>
            <ac:spMk id="3" creationId="{89473429-7A5F-7134-D5C0-FAE60100414D}"/>
          </ac:spMkLst>
        </pc:spChg>
        <pc:spChg chg="mod">
          <ac:chgData name="Tsz Nam Chan" userId="d72bc0ce159372cc" providerId="LiveId" clId="{311D1D72-79BF-486E-AF1E-7A655A2F4D54}" dt="2024-08-16T13:46:54.616" v="4414" actId="1038"/>
          <ac:spMkLst>
            <pc:docMk/>
            <pc:sldMk cId="3163855476" sldId="325"/>
            <ac:spMk id="4" creationId="{E5DA4A29-27A6-2FBF-08E9-FA5060DE00A6}"/>
          </ac:spMkLst>
        </pc:spChg>
      </pc:sldChg>
      <pc:sldChg chg="addSp modSp new del mod">
        <pc:chgData name="Tsz Nam Chan" userId="d72bc0ce159372cc" providerId="LiveId" clId="{311D1D72-79BF-486E-AF1E-7A655A2F4D54}" dt="2024-08-16T13:11:11.682" v="2959" actId="47"/>
        <pc:sldMkLst>
          <pc:docMk/>
          <pc:sldMk cId="3300156210" sldId="325"/>
        </pc:sldMkLst>
        <pc:spChg chg="mod">
          <ac:chgData name="Tsz Nam Chan" userId="d72bc0ce159372cc" providerId="LiveId" clId="{311D1D72-79BF-486E-AF1E-7A655A2F4D54}" dt="2024-08-16T11:44:14.029" v="2855"/>
          <ac:spMkLst>
            <pc:docMk/>
            <pc:sldMk cId="3300156210" sldId="325"/>
            <ac:spMk id="2" creationId="{6CC1AD80-E010-BECA-44B7-763147D4F85E}"/>
          </ac:spMkLst>
        </pc:spChg>
        <pc:spChg chg="mod">
          <ac:chgData name="Tsz Nam Chan" userId="d72bc0ce159372cc" providerId="LiveId" clId="{311D1D72-79BF-486E-AF1E-7A655A2F4D54}" dt="2024-08-16T11:39:03.321" v="2841" actId="1076"/>
          <ac:spMkLst>
            <pc:docMk/>
            <pc:sldMk cId="3300156210" sldId="325"/>
            <ac:spMk id="3" creationId="{68443E28-4B57-ED0F-542A-4EF01FF0027D}"/>
          </ac:spMkLst>
        </pc:spChg>
        <pc:spChg chg="add mod">
          <ac:chgData name="Tsz Nam Chan" userId="d72bc0ce159372cc" providerId="LiveId" clId="{311D1D72-79BF-486E-AF1E-7A655A2F4D54}" dt="2024-08-16T11:39:13.952" v="2854" actId="20577"/>
          <ac:spMkLst>
            <pc:docMk/>
            <pc:sldMk cId="3300156210" sldId="325"/>
            <ac:spMk id="4" creationId="{3F318C92-0F43-3926-0F2C-E11C2055C8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48526-6CD3-42B2-96AE-2FFF22F134D0}" type="datetimeFigureOut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7C914-2508-4467-8D54-B95E8B8B18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27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7C914-2508-4467-8D54-B95E8B8B18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61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BB402-62A1-02A5-CD29-974F20C92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F5A79E-6CE1-A60F-6408-AC4EB56D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0134-1B38-198B-D107-A9E5DB32E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F39A7-8F2C-4549-A723-EEF046F36E62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A6843-4396-4065-D8F8-05FE52E21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24829-985E-E903-207F-4CF9EF748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519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E7BA0-E456-1681-D70E-54A95B03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17E296-163C-4462-B7B8-17B6E51138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DBD74-6260-D799-A8E7-454DC0C40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C540-52D0-4ACA-8CD9-A90CE6CD9994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3D460-5B4A-34E3-47C6-D5642A5A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F8EE-270F-B3EC-4A33-B6DD6385F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4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5AAD84-40DE-1C31-8B12-16F5EC5CD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CB12C-B145-EA6D-6745-86589FF4D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10B38-5498-092C-83FF-BF1CE3D7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E64C-A9A0-4389-9933-054FB33376B0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C7A19-86C9-FCCC-8719-1FDC0C83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1D973-E24E-769C-B064-075A96EEE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93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D607F-281A-F938-9766-21AF70789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C3906-F648-4E54-B7DF-4DD579D79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4396F-1838-EB52-0773-7E987F53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1FD95-E3FD-4817-9BDE-004AAADF1039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7AF33-4F52-3739-829B-0FB09D70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50105-0070-5264-15BA-BD1E3253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457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2CA3D-E58B-1108-2FCA-9283B7BC7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BBFA3-C461-14A6-E406-3E22EF78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695A-B32A-01A7-948A-4E2D9767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2F98F-241F-4515-9524-0F3843096327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0AC8-E4B8-1866-421D-F6712E9F2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85BBC-0F73-E710-FF09-7131AEB43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38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F629D-F698-8136-84DA-B8D2AF8C6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9CFB3-F68A-3035-8CF3-0BC6EC26B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31BE9-4F53-DA78-E4E2-2185BCC92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F875C-DC67-F43A-1622-9A69220E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488F6-EF82-474E-90E5-5A963BCA782C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73459-6DC1-EE1B-D222-E1DE2A19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1E9FF-C9EB-A0A2-8A9B-87F5BAF26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9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9B35-FFE3-C8D4-CC60-0C50F319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21A26-84FA-27FC-75BB-AC0576DF5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097F6-A418-9649-FA9E-EB472BCA6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DEA09B-ED57-58AB-C520-41ACC0760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707B2-5817-B4DF-E4C9-1585979E3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212CFC-3DA0-9401-DC62-B03D59F8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2FE98-DBDE-49F8-85FF-3FCD4C551A2E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FA18A0-704B-A8E5-413C-82CA29B4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454C49-D3D2-128A-8CC7-FFD8DB33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3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0E4FF-F142-3B33-45B5-2B3A61AB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DB654-CB03-9A49-B84B-42253084E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75E-135D-4774-8381-7842C9FCCDB9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F49B6-F097-161A-1A6A-485DF9E0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D61770-90E5-AA70-5713-1B5B58F99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286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4D3823-B175-C2E2-BDBE-439E0C81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8AC02-BDCE-4E70-8385-E15854868B6A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CFFE1A-48EF-C058-70DF-0309C30E1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75AD4-9A70-A608-EE58-A7996699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45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6773D-F0DE-CDD5-9116-C3A7403DD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1F70-5898-7424-EBAA-4F6771E3A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E6FCDC-875F-53E9-5630-CEBA3F275B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B9652-4DA0-F754-A1FF-BD8E1F17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0153B-DC54-4F34-9562-359D0B97C442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10CA5-C055-C44E-2AEF-2F3D0FCE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DDB00-DC95-2993-662E-C4338E25E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77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FE00-C9DD-2BD2-CE8F-CD84493F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4E8B8C-28CB-9B96-DF2D-DDD0316C2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12A3-10BD-C7E3-AA34-7485025B3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B1BF1-0C76-DB1A-7630-8DFB58DAF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81468-D401-4232-AC20-0A09E46D1461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B2143-BB81-65E2-F09F-B9C9841DD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F2021-356F-8924-388D-92CA9F1F9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502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4C17D1-DEB4-69D5-3B24-5A7F4B218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E04404-DCC4-1890-D057-24C4F044D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69D44-C082-B592-BD2D-E511D8402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7AF7C-F660-4DF8-B8B2-26BA67B814A7}" type="datetime1">
              <a:rPr lang="zh-CN" altLang="en-US" smtClean="0"/>
              <a:t>2024/8/23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1195F8-D434-7DE1-94BD-FDD89C0F2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7455-4317-51D8-0D90-604163D58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8B3D-84B7-4B08-ACB7-5E43C2EF94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92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3.xml"/><Relationship Id="rId7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5005C-320F-4CBB-A10F-065E62A5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84" y="668013"/>
            <a:ext cx="11983716" cy="1274618"/>
          </a:xfrm>
        </p:spPr>
        <p:txBody>
          <a:bodyPr anchor="ctr">
            <a:noAutofit/>
          </a:bodyPr>
          <a:lstStyle/>
          <a:p>
            <a:r>
              <a:rPr lang="en-US" altLang="zh-HK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LION: Fast and High-Resolution Network Kernel Density Visualization</a:t>
            </a:r>
            <a:endParaRPr lang="zh-HK" alt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C393B-C9AE-4880-B782-405EF8DFBA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2595275"/>
            <a:ext cx="11572240" cy="1588798"/>
          </a:xfrm>
        </p:spPr>
        <p:txBody>
          <a:bodyPr>
            <a:normAutofit/>
          </a:bodyPr>
          <a:lstStyle/>
          <a:p>
            <a:r>
              <a:rPr lang="en-US" altLang="zh-HK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(Edison) Tsz Nam Chan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Rui Zang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Bojian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zh-HK" sz="28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Leong Hou 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Dingming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	      </a:t>
            </a:r>
            <a:r>
              <a:rPr lang="en-US" altLang="zh-HK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Jianliang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zh-HK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Shenzhen University 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Hong Kong Baptist University   </a:t>
            </a:r>
            <a:r>
              <a:rPr lang="en-US" altLang="zh-HK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HK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Macau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9FFA72-7E08-4EE5-93F7-E3D13D7B9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77B1A-1C67-42C5-99A0-09F9B7C45C0F}" type="slidenum">
              <a:rPr lang="zh-HK" altLang="en-US" smtClean="0"/>
              <a:t>1</a:t>
            </a:fld>
            <a:endParaRPr lang="zh-HK" altLang="en-US" dirty="0"/>
          </a:p>
        </p:txBody>
      </p:sp>
      <p:pic>
        <p:nvPicPr>
          <p:cNvPr id="1026" name="Picture 2" descr="Hong Kong Baptist University – Say Yes To Breastfeeding">
            <a:extLst>
              <a:ext uri="{FF2B5EF4-FFF2-40B4-BE49-F238E27FC236}">
                <a16:creationId xmlns:a16="http://schemas.microsoft.com/office/drawing/2014/main" id="{97152145-58F1-45FF-9DC2-8E211940B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447" y="4184073"/>
            <a:ext cx="3610947" cy="177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FD196-406C-436F-9E96-69C927DF1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103" y="4247470"/>
            <a:ext cx="1379797" cy="1377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F5D239-6358-F8E6-2557-BBB3F3CBE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415" y="4375276"/>
            <a:ext cx="1428949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7"/>
    </mc:Choice>
    <mc:Fallback xmlns="">
      <p:transition spd="slow" advTm="2048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5CE7-F7C2-E5C2-E446-B0FAE431A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7809"/>
            <a:ext cx="11683999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Core Idea of Our Solution: LION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664C-F2CF-457E-9609-2D35B4BC3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4566"/>
          </a:xfrm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from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lixel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-scanning to point-scanning.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FE7092-02E7-4CCE-99F8-5ACFD68ED41F}"/>
              </a:ext>
            </a:extLst>
          </p:cNvPr>
          <p:cNvSpPr txBox="1"/>
          <p:nvPr/>
        </p:nvSpPr>
        <p:spPr>
          <a:xfrm>
            <a:off x="2594186" y="4386804"/>
            <a:ext cx="1720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Lixel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-scanning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ABBFA-547A-316F-9839-6EA651E3140E}"/>
                  </a:ext>
                </a:extLst>
              </p:cNvPr>
              <p:cNvSpPr txBox="1"/>
              <p:nvPr/>
            </p:nvSpPr>
            <p:spPr>
              <a:xfrm>
                <a:off x="1816659" y="4723702"/>
                <a:ext cx="3122507" cy="5830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EABBFA-547A-316F-9839-6EA651E31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659" y="4723702"/>
                <a:ext cx="3122507" cy="5830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B37781D-8F11-C016-A61C-2368BF1D4EF7}"/>
              </a:ext>
            </a:extLst>
          </p:cNvPr>
          <p:cNvSpPr txBox="1"/>
          <p:nvPr/>
        </p:nvSpPr>
        <p:spPr>
          <a:xfrm>
            <a:off x="8096838" y="4354370"/>
            <a:ext cx="162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Point-scanning</a:t>
            </a:r>
            <a:endParaRPr lang="zh-CN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A98314-F2B1-FF24-9627-D79E1C4B3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951" y="2646403"/>
            <a:ext cx="4012389" cy="1740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35A336-2B3F-86F2-C5F4-7846666FEA93}"/>
                  </a:ext>
                </a:extLst>
              </p:cNvPr>
              <p:cNvSpPr txBox="1"/>
              <p:nvPr/>
            </p:nvSpPr>
            <p:spPr>
              <a:xfrm>
                <a:off x="7252836" y="4800960"/>
                <a:ext cx="3562092" cy="399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35A336-2B3F-86F2-C5F4-7846666FE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836" y="4800960"/>
                <a:ext cx="3562092" cy="399212"/>
              </a:xfrm>
              <a:prstGeom prst="rect">
                <a:avLst/>
              </a:prstGeom>
              <a:blipFill>
                <a:blip r:embed="rId5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AD8808-1B91-0424-5029-8FE8460FA7FF}"/>
              </a:ext>
            </a:extLst>
          </p:cNvPr>
          <p:cNvSpPr txBox="1">
            <a:spLocks/>
          </p:cNvSpPr>
          <p:nvPr/>
        </p:nvSpPr>
        <p:spPr>
          <a:xfrm>
            <a:off x="6708951" y="5306747"/>
            <a:ext cx="5229012" cy="105187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Lixel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augmentation (refer to our paper)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Lixel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aggregation (refer to our paper)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FF92E742-3F34-C93B-70E3-E11AFCA05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10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4EA876-C20A-AA70-4700-659682BDC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1" y="2643360"/>
            <a:ext cx="4558408" cy="174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52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B1D8-8A6E-6E51-1398-DFA0AEF6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Evaluation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E442F3-A612-6D20-7DDF-17B795D6A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405" y="1690688"/>
            <a:ext cx="5968075" cy="15803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903772-5554-C4BB-EC8E-56025BE3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854" y="3741065"/>
            <a:ext cx="10850880" cy="24963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6AB134-33B0-5A0E-CDED-FBD95F95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59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AE9A5-45C4-86E4-B669-676CAF3F0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6FFB-DBB0-B4D8-C17D-FEE1B6BCE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50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LION achieves lower time complexity compared with ADA, when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LION achieves 2.86x to 35.36x speedup compared with ADA.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7F6FFB-DBB0-B4D8-C17D-FEE1B6BCE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50600" cy="4351338"/>
              </a:xfrm>
              <a:blipFill>
                <a:blip r:embed="rId2"/>
                <a:stretch>
                  <a:fillRect l="-984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609D9FD-C6A8-B3F4-138E-32A16BDCE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83" y="2642773"/>
            <a:ext cx="10535008" cy="126249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996F1-05F1-7403-7548-3E64CD862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52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FCD3-FBFD-B944-6C8D-E1F03168A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30278-35D6-8CC5-A770-69A9573315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7906" y="1690688"/>
                <a:ext cx="11279293" cy="5164455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develop some data sampling algorithms for generating approximate NKDV with non-trivial accuracy guarantees? (Ongoing)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develop complexity-reduced algorithms for generating NKDV with the case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(i.e., large road networks) (Ongoing)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incorporate the parallel/distributed/hardware-based approach into LION to further boost its efficiency for generating NKDV? (Ongoing)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we further develop complexity-reduced algorithms to support NKDV with Gaussian kernel? (Ongoing)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630278-35D6-8CC5-A770-69A9573315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7906" y="1690688"/>
                <a:ext cx="11279293" cy="5164455"/>
              </a:xfrm>
              <a:blipFill>
                <a:blip r:embed="rId2"/>
                <a:stretch>
                  <a:fillRect l="-973" t="-2005" r="-973" b="-14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2BB80B-6173-ED49-7166-55A0426D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037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C9C69-8A80-385E-5656-E1B8E1F95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BDBB4-4945-7C67-D67B-7A15DFB7C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" y="1690688"/>
            <a:ext cx="10515600" cy="4351338"/>
          </a:xfrm>
        </p:spPr>
        <p:txBody>
          <a:bodyPr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further develop complexity-reduced algorithms to support network-temporal kernel density visualization (NTKDV)? (Done)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develop complexity-reduced algorithms to support other types of GIS operations in road networks? (Ongoing)</a:t>
            </a:r>
            <a:endParaRPr lang="zh-CN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F2C2E6-E99F-653F-A8BB-3400B593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48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1FCC-8C06-CD22-E4C7-F89A5AE2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Network Kernel Density Visualization (NKDV)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CCB1-847A-6E28-A918-BAE0718B0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825625"/>
            <a:ext cx="11118396" cy="4667250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commonly used tool for visualizing hotspots in road networks.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Crime hotspot detection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accident hotspot detection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Traffic hotspot detection</a:t>
            </a:r>
          </a:p>
          <a:p>
            <a:pPr lvl="1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6" descr="一張含有 文字 的圖片&#10;&#10;自動產生的描述">
            <a:extLst>
              <a:ext uri="{FF2B5EF4-FFF2-40B4-BE49-F238E27FC236}">
                <a16:creationId xmlns:a16="http://schemas.microsoft.com/office/drawing/2014/main" id="{72254DD0-9C18-0DC3-0F79-971BCDAB6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9" y="3569719"/>
            <a:ext cx="3467027" cy="28550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C204BE5-E014-6A84-DA0D-783912060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485" y="3569719"/>
            <a:ext cx="3467027" cy="2863421"/>
          </a:xfrm>
          <a:prstGeom prst="rect">
            <a:avLst/>
          </a:prstGeom>
        </p:spPr>
      </p:pic>
      <p:sp>
        <p:nvSpPr>
          <p:cNvPr id="6" name="文字方塊 7">
            <a:extLst>
              <a:ext uri="{FF2B5EF4-FFF2-40B4-BE49-F238E27FC236}">
                <a16:creationId xmlns:a16="http://schemas.microsoft.com/office/drawing/2014/main" id="{5D1DBC52-60E2-8DFC-D28A-587A280CC146}"/>
              </a:ext>
            </a:extLst>
          </p:cNvPr>
          <p:cNvSpPr txBox="1"/>
          <p:nvPr/>
        </p:nvSpPr>
        <p:spPr>
          <a:xfrm>
            <a:off x="1105472" y="6457890"/>
            <a:ext cx="4852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311-call location data points in San Francisco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8">
            <a:extLst>
              <a:ext uri="{FF2B5EF4-FFF2-40B4-BE49-F238E27FC236}">
                <a16:creationId xmlns:a16="http://schemas.microsoft.com/office/drawing/2014/main" id="{501E4484-76B9-B0C5-8A15-4AEB66D2A2C7}"/>
              </a:ext>
            </a:extLst>
          </p:cNvPr>
          <p:cNvSpPr txBox="1"/>
          <p:nvPr/>
        </p:nvSpPr>
        <p:spPr>
          <a:xfrm>
            <a:off x="7921519" y="6457890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NKDV</a:t>
            </a:r>
            <a:endParaRPr lang="zh-HK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31D4F7-3D6F-F6D7-9B0A-A17DA626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68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42FFB-C32A-D22F-FF6D-A192FD4F0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390" y="130061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NKDV?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65555-A2AD-40E5-5C60-996C6B74E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520826"/>
            <a:ext cx="10515600" cy="4351338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road networks? (Why “N”?)</a:t>
            </a:r>
          </a:p>
          <a:p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654162-D960-55BA-980A-885AD596A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622" y="2129673"/>
            <a:ext cx="9945135" cy="370609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73CA813-F9A3-B7FE-7745-0C998B53F16C}"/>
              </a:ext>
            </a:extLst>
          </p:cNvPr>
          <p:cNvSpPr txBox="1"/>
          <p:nvPr/>
        </p:nvSpPr>
        <p:spPr>
          <a:xfrm>
            <a:off x="3485815" y="5748684"/>
            <a:ext cx="7954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7">
            <a:extLst>
              <a:ext uri="{FF2B5EF4-FFF2-40B4-BE49-F238E27FC236}">
                <a16:creationId xmlns:a16="http://schemas.microsoft.com/office/drawing/2014/main" id="{AD809A45-524E-0395-F0A6-2DDE0D56BCA0}"/>
              </a:ext>
            </a:extLst>
          </p:cNvPr>
          <p:cNvSpPr txBox="1"/>
          <p:nvPr/>
        </p:nvSpPr>
        <p:spPr>
          <a:xfrm>
            <a:off x="8660157" y="5748683"/>
            <a:ext cx="9989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NKDV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7">
            <a:extLst>
              <a:ext uri="{FF2B5EF4-FFF2-40B4-BE49-F238E27FC236}">
                <a16:creationId xmlns:a16="http://schemas.microsoft.com/office/drawing/2014/main" id="{E6DCE43E-D5F7-7765-BA5D-4E73315632C8}"/>
              </a:ext>
            </a:extLst>
          </p:cNvPr>
          <p:cNvSpPr txBox="1"/>
          <p:nvPr/>
        </p:nvSpPr>
        <p:spPr>
          <a:xfrm>
            <a:off x="1516097" y="6179570"/>
            <a:ext cx="100033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KDV and NKDV for the Mission District in San Francisco (using the 311-call dataset).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6F0ED-FDE2-1A4C-7A3B-64B43AE4B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7267" y="6478269"/>
            <a:ext cx="2743200" cy="365125"/>
          </a:xfrm>
        </p:spPr>
        <p:txBody>
          <a:bodyPr/>
          <a:lstStyle/>
          <a:p>
            <a:fld id="{5E308B3D-84B7-4B08-ACB7-5E43C2EF948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81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08F8-8B7F-DE87-010C-06DA0DA7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82074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NKDV?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B253-99C7-CFCE-E478-B54B9E4FA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389327"/>
            <a:ext cx="10515600" cy="4351338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“kernel density”? (Why “KD”?)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robust compared with other non-parametric methods (e.g., histogram). </a:t>
            </a:r>
          </a:p>
          <a:p>
            <a:endParaRPr lang="zh-CN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A3CEBC5-20A2-475C-9C72-75FC9A26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646" y="2419941"/>
            <a:ext cx="7667625" cy="25908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1FE2B4C-5EA2-4445-B483-1A16A25B8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10741"/>
            <a:ext cx="12192000" cy="16940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C5D89-B20C-F37B-87C6-DAD1F3AF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44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0D2A7D-2605-8357-86F1-C9F10C1132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041" y="3803124"/>
            <a:ext cx="8551334" cy="30081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7463BB-9A50-EC08-B3C0-7FE399081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99" y="-60867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NKDV?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44B0-9719-5EFE-61FF-AC7333C23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499" y="1009197"/>
            <a:ext cx="10515600" cy="4351338"/>
          </a:xfrm>
        </p:spPr>
        <p:txBody>
          <a:bodyPr/>
          <a:lstStyle/>
          <a:p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importance?</a:t>
            </a: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many famous software packages.</a:t>
            </a:r>
          </a:p>
          <a:p>
            <a:pPr lvl="1"/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H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by many GIS experts.</a:t>
            </a:r>
          </a:p>
        </p:txBody>
      </p:sp>
      <p:pic>
        <p:nvPicPr>
          <p:cNvPr id="4" name="圖片 9">
            <a:extLst>
              <a:ext uri="{FF2B5EF4-FFF2-40B4-BE49-F238E27FC236}">
                <a16:creationId xmlns:a16="http://schemas.microsoft.com/office/drawing/2014/main" id="{5F512F72-2ECB-6559-D026-89B55A2197B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209388" y="2190864"/>
            <a:ext cx="2673738" cy="7917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881F857-2F03-1B7E-674B-DC292A88B7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20348" y="1975393"/>
            <a:ext cx="1373560" cy="1373560"/>
          </a:xfrm>
          <a:prstGeom prst="rect">
            <a:avLst/>
          </a:prstGeom>
        </p:spPr>
      </p:pic>
      <p:pic>
        <p:nvPicPr>
          <p:cNvPr id="6" name="Picture 2" descr="Spatial Analysis on Network • spNetwork">
            <a:extLst>
              <a:ext uri="{FF2B5EF4-FFF2-40B4-BE49-F238E27FC236}">
                <a16:creationId xmlns:a16="http://schemas.microsoft.com/office/drawing/2014/main" id="{1D08808C-EBDA-9697-FBF2-DF745B1A728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602" y="1944469"/>
            <a:ext cx="1218308" cy="14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7FD52A-DDC1-4A62-0F56-2802F60A6D84}"/>
              </a:ext>
            </a:extLst>
          </p:cNvPr>
          <p:cNvSpPr/>
          <p:nvPr/>
        </p:nvSpPr>
        <p:spPr>
          <a:xfrm>
            <a:off x="5733141" y="5676900"/>
            <a:ext cx="801607" cy="1134366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Star: 7 Points 13">
            <a:extLst>
              <a:ext uri="{FF2B5EF4-FFF2-40B4-BE49-F238E27FC236}">
                <a16:creationId xmlns:a16="http://schemas.microsoft.com/office/drawing/2014/main" id="{ACE28FD6-5FA2-9752-A122-6F5B707A6BE0}"/>
              </a:ext>
            </a:extLst>
          </p:cNvPr>
          <p:cNvSpPr/>
          <p:nvPr/>
        </p:nvSpPr>
        <p:spPr>
          <a:xfrm>
            <a:off x="6317966" y="4836681"/>
            <a:ext cx="861822" cy="745484"/>
          </a:xfrm>
          <a:prstGeom prst="star7">
            <a:avLst/>
          </a:prstGeom>
          <a:solidFill>
            <a:srgbClr val="00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671DAE-DAF0-3776-79D2-A3DB86E705C9}"/>
              </a:ext>
            </a:extLst>
          </p:cNvPr>
          <p:cNvSpPr txBox="1"/>
          <p:nvPr/>
        </p:nvSpPr>
        <p:spPr>
          <a:xfrm>
            <a:off x="6422922" y="501982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8903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8BD1D54-7390-4CFA-2BD8-2D1ED5348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948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9C28-5A18-8B43-31FD-6DEC512D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NKDV?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6BF84-E39D-6497-1BF0-FEDF3E75C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700" y="1761692"/>
                <a:ext cx="6273800" cy="4351338"/>
              </a:xfrm>
            </p:spPr>
            <p:txBody>
              <a:bodyPr/>
              <a:lstStyle/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a set of location data points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a road network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which consists of a set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HK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lixels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HK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Color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each </a:t>
                </a:r>
                <a:r>
                  <a:rPr lang="en-HK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lixel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based on the network kernel density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B6BF84-E39D-6497-1BF0-FEDF3E75C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700" y="1761692"/>
                <a:ext cx="6273800" cy="4351338"/>
              </a:xfrm>
              <a:blipFill>
                <a:blip r:embed="rId3"/>
                <a:stretch>
                  <a:fillRect l="-1749" t="-2521" r="-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114">
            <a:extLst>
              <a:ext uri="{FF2B5EF4-FFF2-40B4-BE49-F238E27FC236}">
                <a16:creationId xmlns:a16="http://schemas.microsoft.com/office/drawing/2014/main" id="{F3F6A5FA-173C-70FB-0B68-3999212C2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14" y="1974923"/>
            <a:ext cx="2608790" cy="3973986"/>
          </a:xfrm>
          <a:prstGeom prst="rect">
            <a:avLst/>
          </a:prstGeom>
        </p:spPr>
      </p:pic>
      <p:pic>
        <p:nvPicPr>
          <p:cNvPr id="5" name="图片 115">
            <a:extLst>
              <a:ext uri="{FF2B5EF4-FFF2-40B4-BE49-F238E27FC236}">
                <a16:creationId xmlns:a16="http://schemas.microsoft.com/office/drawing/2014/main" id="{7609F534-7310-5E51-BEB3-670ADABB7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9367" y="1980452"/>
            <a:ext cx="2608792" cy="3962928"/>
          </a:xfrm>
          <a:prstGeom prst="rect">
            <a:avLst/>
          </a:prstGeom>
        </p:spPr>
      </p:pic>
      <p:cxnSp>
        <p:nvCxnSpPr>
          <p:cNvPr id="9" name="直接连接符 119">
            <a:extLst>
              <a:ext uri="{FF2B5EF4-FFF2-40B4-BE49-F238E27FC236}">
                <a16:creationId xmlns:a16="http://schemas.microsoft.com/office/drawing/2014/main" id="{EF2FE713-B591-E296-8A17-9DBDBCBEF644}"/>
              </a:ext>
            </a:extLst>
          </p:cNvPr>
          <p:cNvCxnSpPr>
            <a:cxnSpLocks/>
          </p:cNvCxnSpPr>
          <p:nvPr/>
        </p:nvCxnSpPr>
        <p:spPr>
          <a:xfrm>
            <a:off x="10670796" y="4416335"/>
            <a:ext cx="617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右大括号 120">
            <a:extLst>
              <a:ext uri="{FF2B5EF4-FFF2-40B4-BE49-F238E27FC236}">
                <a16:creationId xmlns:a16="http://schemas.microsoft.com/office/drawing/2014/main" id="{7A6BFE0E-4A54-2BD4-7281-8B9795DF436D}"/>
              </a:ext>
            </a:extLst>
          </p:cNvPr>
          <p:cNvSpPr/>
          <p:nvPr/>
        </p:nvSpPr>
        <p:spPr>
          <a:xfrm>
            <a:off x="11326740" y="4416335"/>
            <a:ext cx="120863" cy="44766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21">
                <a:extLst>
                  <a:ext uri="{FF2B5EF4-FFF2-40B4-BE49-F238E27FC236}">
                    <a16:creationId xmlns:a16="http://schemas.microsoft.com/office/drawing/2014/main" id="{E7D15EE8-8F10-CA2E-1714-F44404F88B95}"/>
                  </a:ext>
                </a:extLst>
              </p:cNvPr>
              <p:cNvSpPr txBox="1"/>
              <p:nvPr/>
            </p:nvSpPr>
            <p:spPr>
              <a:xfrm>
                <a:off x="11430952" y="4501665"/>
                <a:ext cx="182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21">
                <a:extLst>
                  <a:ext uri="{FF2B5EF4-FFF2-40B4-BE49-F238E27FC236}">
                    <a16:creationId xmlns:a16="http://schemas.microsoft.com/office/drawing/2014/main" id="{E7D15EE8-8F10-CA2E-1714-F44404F88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952" y="4501665"/>
                <a:ext cx="182742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22">
            <a:extLst>
              <a:ext uri="{FF2B5EF4-FFF2-40B4-BE49-F238E27FC236}">
                <a16:creationId xmlns:a16="http://schemas.microsoft.com/office/drawing/2014/main" id="{D2EB51FB-6714-DAED-EBC4-139D71FC5C7C}"/>
              </a:ext>
            </a:extLst>
          </p:cNvPr>
          <p:cNvSpPr/>
          <p:nvPr/>
        </p:nvSpPr>
        <p:spPr>
          <a:xfrm flipH="1" flipV="1">
            <a:off x="10937305" y="4604455"/>
            <a:ext cx="71436" cy="714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3">
                <a:extLst>
                  <a:ext uri="{FF2B5EF4-FFF2-40B4-BE49-F238E27FC236}">
                    <a16:creationId xmlns:a16="http://schemas.microsoft.com/office/drawing/2014/main" id="{570C8812-E631-889A-EB3E-8A5B3E26024C}"/>
                  </a:ext>
                </a:extLst>
              </p:cNvPr>
              <p:cNvSpPr txBox="1"/>
              <p:nvPr/>
            </p:nvSpPr>
            <p:spPr>
              <a:xfrm>
                <a:off x="10766493" y="4465955"/>
                <a:ext cx="1945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3">
                <a:extLst>
                  <a:ext uri="{FF2B5EF4-FFF2-40B4-BE49-F238E27FC236}">
                    <a16:creationId xmlns:a16="http://schemas.microsoft.com/office/drawing/2014/main" id="{570C8812-E631-889A-EB3E-8A5B3E260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6493" y="4465955"/>
                <a:ext cx="194540" cy="276999"/>
              </a:xfrm>
              <a:prstGeom prst="rect">
                <a:avLst/>
              </a:prstGeom>
              <a:blipFill>
                <a:blip r:embed="rId7"/>
                <a:stretch>
                  <a:fillRect l="-28125" r="-21875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19">
            <a:extLst>
              <a:ext uri="{FF2B5EF4-FFF2-40B4-BE49-F238E27FC236}">
                <a16:creationId xmlns:a16="http://schemas.microsoft.com/office/drawing/2014/main" id="{586AEC10-9A1C-3BBF-22C3-475BC435F5AA}"/>
              </a:ext>
            </a:extLst>
          </p:cNvPr>
          <p:cNvCxnSpPr>
            <a:cxnSpLocks/>
          </p:cNvCxnSpPr>
          <p:nvPr/>
        </p:nvCxnSpPr>
        <p:spPr>
          <a:xfrm>
            <a:off x="10682787" y="4864010"/>
            <a:ext cx="64395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DEB92A-E1C5-D5F4-610D-EB7DC58054EB}"/>
                  </a:ext>
                </a:extLst>
              </p:cNvPr>
              <p:cNvSpPr txBox="1"/>
              <p:nvPr/>
            </p:nvSpPr>
            <p:spPr>
              <a:xfrm>
                <a:off x="355652" y="4929827"/>
                <a:ext cx="4293548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HK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HK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HK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EDEB92A-E1C5-D5F4-610D-EB7DC5805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52" y="4929827"/>
                <a:ext cx="4293548" cy="10808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86A67670-D314-1BC3-CA11-15EBBBABC8F8}"/>
              </a:ext>
            </a:extLst>
          </p:cNvPr>
          <p:cNvSpPr txBox="1"/>
          <p:nvPr/>
        </p:nvSpPr>
        <p:spPr>
          <a:xfrm>
            <a:off x="2798339" y="4487844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distance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EAA7C4A1-1042-EEFD-5E34-05118C66E69D}"/>
              </a:ext>
            </a:extLst>
          </p:cNvPr>
          <p:cNvSpPr/>
          <p:nvPr/>
        </p:nvSpPr>
        <p:spPr>
          <a:xfrm rot="16200000">
            <a:off x="3829634" y="4500834"/>
            <a:ext cx="172493" cy="95663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3825E9-116D-457F-A840-7B1E78BF8670}"/>
              </a:ext>
            </a:extLst>
          </p:cNvPr>
          <p:cNvSpPr txBox="1"/>
          <p:nvPr/>
        </p:nvSpPr>
        <p:spPr>
          <a:xfrm>
            <a:off x="255417" y="616509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8773CF02-1E79-C727-59D0-AFD3730C6002}"/>
              </a:ext>
            </a:extLst>
          </p:cNvPr>
          <p:cNvSpPr/>
          <p:nvPr/>
        </p:nvSpPr>
        <p:spPr>
          <a:xfrm rot="5400000">
            <a:off x="582105" y="6026748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85C30292-77EE-3FBE-9453-07359A7BF0BD}"/>
              </a:ext>
            </a:extLst>
          </p:cNvPr>
          <p:cNvSpPr/>
          <p:nvPr/>
        </p:nvSpPr>
        <p:spPr>
          <a:xfrm rot="16200000">
            <a:off x="857926" y="4852081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18A0AA-1D7E-E6C3-2E6B-63FE893632FB}"/>
              </a:ext>
            </a:extLst>
          </p:cNvPr>
          <p:cNvSpPr txBox="1"/>
          <p:nvPr/>
        </p:nvSpPr>
        <p:spPr>
          <a:xfrm>
            <a:off x="646654" y="448784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lixel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C39F2DFD-1F5E-5D7B-22A6-A41379BA7F90}"/>
              </a:ext>
            </a:extLst>
          </p:cNvPr>
          <p:cNvSpPr/>
          <p:nvPr/>
        </p:nvSpPr>
        <p:spPr>
          <a:xfrm rot="16200000">
            <a:off x="2022244" y="4852826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4DBA89-620D-50D7-E231-92509EE19798}"/>
              </a:ext>
            </a:extLst>
          </p:cNvPr>
          <p:cNvSpPr txBox="1"/>
          <p:nvPr/>
        </p:nvSpPr>
        <p:spPr>
          <a:xfrm>
            <a:off x="1608607" y="44878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weighting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0929238B-F615-EF2D-D4B2-322EF48AC3DD}"/>
              </a:ext>
            </a:extLst>
          </p:cNvPr>
          <p:cNvSpPr/>
          <p:nvPr/>
        </p:nvSpPr>
        <p:spPr>
          <a:xfrm rot="5400000">
            <a:off x="3086743" y="6024440"/>
            <a:ext cx="172493" cy="2541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56B84D-6117-BF70-35EC-24848E4DA57A}"/>
              </a:ext>
            </a:extLst>
          </p:cNvPr>
          <p:cNvSpPr txBox="1"/>
          <p:nvPr/>
        </p:nvSpPr>
        <p:spPr>
          <a:xfrm>
            <a:off x="2593343" y="616509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74314B-5D5D-0CAF-9D3F-02532C3AB915}"/>
                  </a:ext>
                </a:extLst>
              </p:cNvPr>
              <p:cNvSpPr txBox="1"/>
              <p:nvPr/>
            </p:nvSpPr>
            <p:spPr>
              <a:xfrm>
                <a:off x="4699865" y="5210668"/>
                <a:ext cx="20126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m:rPr>
                        <m:brk m:alnAt="7"/>
                      </m:rP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674314B-5D5D-0CAF-9D3F-02532C3AB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865" y="5210668"/>
                <a:ext cx="2012667" cy="430887"/>
              </a:xfrm>
              <a:prstGeom prst="rect">
                <a:avLst/>
              </a:prstGeom>
              <a:blipFill>
                <a:blip r:embed="rId9"/>
                <a:stretch>
                  <a:fillRect l="-3939" t="-10000" b="-28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25388AA-7A01-8F59-7098-1B8E6989479E}"/>
              </a:ext>
            </a:extLst>
          </p:cNvPr>
          <p:cNvSpPr txBox="1"/>
          <p:nvPr/>
        </p:nvSpPr>
        <p:spPr>
          <a:xfrm>
            <a:off x="4685078" y="5637759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280605B1-8F99-CCC3-0580-DD8372F2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713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0ADC-0A10-B47F-137B-1A0AA9798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27"/>
            <a:ext cx="10515600" cy="1325563"/>
          </a:xfrm>
        </p:spPr>
        <p:txBody>
          <a:bodyPr/>
          <a:lstStyle/>
          <a:p>
            <a:pPr algn="ctr"/>
            <a:r>
              <a:rPr lang="en-H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NKDV is Slow!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B49D1-3E1E-23A0-E4B4-4CEB531340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93750" y="1452065"/>
                <a:ext cx="10515600" cy="4351338"/>
              </a:xfrm>
            </p:spPr>
            <p:txBody>
              <a:bodyPr/>
              <a:lstStyle/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High time complexity 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</a:t>
                </a:r>
              </a:p>
              <a:p>
                <a:pPr marL="0" indent="0">
                  <a:buNone/>
                </a:pPr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the number of edges.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the time complexity of the shortest path algorithm.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the number of data points.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is the number of </a:t>
                </a:r>
                <a:r>
                  <a:rPr lang="en-HK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lixels</a:t>
                </a:r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r>
                  <a:rPr lang="en-HK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Complained by many domain experts </a:t>
                </a:r>
              </a:p>
              <a:p>
                <a:endParaRPr lang="en-HK" altLang="zh-CN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B49D1-3E1E-23A0-E4B4-4CEB531340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93750" y="1452065"/>
                <a:ext cx="10515600" cy="4351338"/>
              </a:xfrm>
              <a:blipFill>
                <a:blip r:embed="rId2"/>
                <a:stretch>
                  <a:fillRect l="-104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3B4AD-C0B7-6253-5098-528F4724AA70}"/>
                  </a:ext>
                </a:extLst>
              </p:cNvPr>
              <p:cNvSpPr txBox="1"/>
              <p:nvPr/>
            </p:nvSpPr>
            <p:spPr>
              <a:xfrm>
                <a:off x="3657600" y="1929159"/>
                <a:ext cx="2622577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sSub>
                        <m:sSubPr>
                          <m:ctrlP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30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sz="3000" b="0" i="1" smtClean="0">
                              <a:latin typeface="Cambria Math" panose="02040503050406030204" pitchFamily="18" charset="0"/>
                            </a:rPr>
                            <m:t>𝑆𝑃</m:t>
                          </m:r>
                        </m:sub>
                      </m:sSub>
                      <m:r>
                        <a:rPr lang="en-US" altLang="zh-CN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3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altLang="zh-CN" sz="3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3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943B4AD-C0B7-6253-5098-528F4724A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1929159"/>
                <a:ext cx="262257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8990E1B-229F-555A-2B59-000B7EE8CA70}"/>
              </a:ext>
            </a:extLst>
          </p:cNvPr>
          <p:cNvSpPr txBox="1"/>
          <p:nvPr/>
        </p:nvSpPr>
        <p:spPr>
          <a:xfrm>
            <a:off x="-79375" y="6560989"/>
            <a:ext cx="123507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[a]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Rakshit, A. Baddeley, and G. Nair. Efficient code for second order analysis of events on a linear network. Journal of Statistical Software, Articles, 90(1):1–37, 2019.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32DD08E-28E2-7C86-A6BE-0FF25B49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C097B2-CB2D-8FED-B3DA-3F265D4017D8}"/>
              </a:ext>
            </a:extLst>
          </p:cNvPr>
          <p:cNvSpPr txBox="1"/>
          <p:nvPr/>
        </p:nvSpPr>
        <p:spPr>
          <a:xfrm>
            <a:off x="1098550" y="5024863"/>
            <a:ext cx="105156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Rakshit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 [a] 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“Kernel smoothing of point events, which is simple to define and very fast to compute in two dimensions (Diggle 1985), is mathematically complicated and can be extremely time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consuming to perform on a network...”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68244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1C22D-D853-CC71-59E6-B93C60FD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629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Solution: 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Distance Augmentation (ADA)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09E39-BBC5-0A6B-043F-BBD82903FC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8300" y="2408646"/>
                <a:ext cx="11925300" cy="420170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Augment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𝑑𝑒𝑔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𝑑𝑒𝑔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each data point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𝑝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edge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 the binary search method to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K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ℱ</m:t>
                        </m:r>
                      </m:e>
                      <m:sub>
                        <m:r>
                          <a:rPr lang="en-US" altLang="zh-H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altLang="zh-H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altLang="zh-H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HK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time complexity of ADA is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𝑛𝐿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800" dirty="0"/>
                  <a:t>.</a:t>
                </a:r>
                <a:endParaRPr lang="zh-CN" altLang="en-US" sz="2800" dirty="0"/>
              </a:p>
              <a:p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B09E39-BBC5-0A6B-043F-BBD82903FC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8300" y="2408646"/>
                <a:ext cx="11925300" cy="4201704"/>
              </a:xfrm>
              <a:blipFill>
                <a:blip r:embed="rId2"/>
                <a:stretch>
                  <a:fillRect l="-920" t="-581" r="-6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554FFCC-6707-9AE8-20C4-E11EA088D09E}"/>
                  </a:ext>
                </a:extLst>
              </p:cNvPr>
              <p:cNvSpPr txBox="1"/>
              <p:nvPr/>
            </p:nvSpPr>
            <p:spPr>
              <a:xfrm>
                <a:off x="675942" y="1438992"/>
                <a:ext cx="2701317" cy="8656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554FFCC-6707-9AE8-20C4-E11EA088D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42" y="1438992"/>
                <a:ext cx="2701317" cy="865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CFED8DB-E7A8-1432-9E4F-53D33F7A4253}"/>
                  </a:ext>
                </a:extLst>
              </p:cNvPr>
              <p:cNvSpPr txBox="1"/>
              <p:nvPr/>
            </p:nvSpPr>
            <p:spPr>
              <a:xfrm>
                <a:off x="4365017" y="1294553"/>
                <a:ext cx="4870243" cy="10808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HK" sz="2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HK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b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</m:nary>
                      <m:r>
                        <a:rPr lang="en-US" altLang="zh-HK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HK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HK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  <m:sSup>
                                  <m:sSupPr>
                                    <m:ctrl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altLang="zh-HK" sz="2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</m:sub>
                                    </m:sSub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HK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zh-HK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HK" sz="2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zh-HK" sz="2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zh-HK" sz="2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HK" altLang="en-US" sz="22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CFED8DB-E7A8-1432-9E4F-53D33F7A4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017" y="1294553"/>
                <a:ext cx="4870243" cy="10808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3CA544-3629-91F1-4FA3-36C2C6E0D834}"/>
                  </a:ext>
                </a:extLst>
              </p:cNvPr>
              <p:cNvSpPr txBox="1"/>
              <p:nvPr/>
            </p:nvSpPr>
            <p:spPr>
              <a:xfrm>
                <a:off x="9236571" y="1517448"/>
                <a:ext cx="2012667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HK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m:rPr>
                        <m:brk m:alnAt="7"/>
                      </m:rP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K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HK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HK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endParaRPr lang="zh-HK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C3CA544-3629-91F1-4FA3-36C2C6E0D8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71" y="1517448"/>
                <a:ext cx="2012667" cy="430887"/>
              </a:xfrm>
              <a:prstGeom prst="rect">
                <a:avLst/>
              </a:prstGeom>
              <a:blipFill>
                <a:blip r:embed="rId6"/>
                <a:stretch>
                  <a:fillRect l="-3939" t="-9859" b="-26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4C26A79A-7641-680F-66AF-9B54CE8131C8}"/>
              </a:ext>
            </a:extLst>
          </p:cNvPr>
          <p:cNvSpPr txBox="1"/>
          <p:nvPr/>
        </p:nvSpPr>
        <p:spPr>
          <a:xfrm>
            <a:off x="9221784" y="1944539"/>
            <a:ext cx="12811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</a:t>
            </a:r>
            <a:endParaRPr lang="zh-HK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367151C-3975-3F09-18D1-BA89EE5C842F}"/>
              </a:ext>
            </a:extLst>
          </p:cNvPr>
          <p:cNvSpPr txBox="1"/>
          <p:nvPr/>
        </p:nvSpPr>
        <p:spPr>
          <a:xfrm>
            <a:off x="3491060" y="1619545"/>
            <a:ext cx="8739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294BAE-38FF-2970-2200-A5373BD63E19}"/>
                  </a:ext>
                </a:extLst>
              </p:cNvPr>
              <p:cNvSpPr txBox="1"/>
              <p:nvPr/>
            </p:nvSpPr>
            <p:spPr>
              <a:xfrm>
                <a:off x="1887372" y="3119686"/>
                <a:ext cx="3663284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𝑑𝑒𝑔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HK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H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𝑑𝑒𝑔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294BAE-38FF-2970-2200-A5373BD63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72" y="3119686"/>
                <a:ext cx="3663284" cy="8792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A20EF2-FB89-6FE5-EBA4-0BC378F01613}"/>
                  </a:ext>
                </a:extLst>
              </p:cNvPr>
              <p:cNvSpPr txBox="1"/>
              <p:nvPr/>
            </p:nvSpPr>
            <p:spPr>
              <a:xfrm>
                <a:off x="1887372" y="3998901"/>
                <a:ext cx="3663284" cy="879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𝑃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𝑑𝑒𝑔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CN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HK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HK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HK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H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zh-HK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HK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HK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𝑑𝑒𝑔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0A20EF2-FB89-6FE5-EBA4-0BC378F01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72" y="3998901"/>
                <a:ext cx="3663284" cy="87921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F4F955ED-1E62-7A13-FFAC-1494640E92A1}"/>
              </a:ext>
            </a:extLst>
          </p:cNvPr>
          <p:cNvSpPr txBox="1"/>
          <p:nvPr/>
        </p:nvSpPr>
        <p:spPr>
          <a:xfrm>
            <a:off x="0" y="6381960"/>
            <a:ext cx="11868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[b]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Tsz Nam Chan, Zhe Li, Leong Hou U, Jianliang Xu, Reynold Cheng: “Fast Augmentation Algorithms for Network Kernel Density Visualization” PVLDB 2021 (vol 14), pages 1503-1516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A438920C-E784-0C97-AA8F-9F102C50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7675" y="6492875"/>
            <a:ext cx="2743200" cy="365125"/>
          </a:xfrm>
        </p:spPr>
        <p:txBody>
          <a:bodyPr/>
          <a:lstStyle/>
          <a:p>
            <a:fld id="{5E308B3D-84B7-4B08-ACB7-5E43C2EF9489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64F93D-CFE2-4EB4-88CC-2E4913DD48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1346" y="3101440"/>
            <a:ext cx="4374413" cy="16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6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BDF31-CE72-2466-55FB-1C5EA6F9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40"/>
            <a:ext cx="10515600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Weakness of ADA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5F597-1F1C-4C39-14A5-B53DEDBA14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74650" y="1188940"/>
                <a:ext cx="11455400" cy="600001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lixels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larger than the number of data points in practice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London traffic accident dataset [c] and the London road network.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lixels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2.95 million (with the 5m </a:t>
                </a:r>
                <a:r>
                  <a:rPr lang="en-US" altLang="zh-CN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lixel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size).</a:t>
                </a:r>
              </a:p>
              <a:p>
                <a:pPr lvl="2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number of data points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only 0.838 million.</a:t>
                </a:r>
              </a:p>
              <a:p>
                <a:pPr lvl="1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Domain experts can perform exploratory operations (e.g., filtering), making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en-US" altLang="zh-CN" sz="2400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𝑆𝑃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func>
                          <m:func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still be slow!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E5F597-1F1C-4C39-14A5-B53DEDBA14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4650" y="1188940"/>
                <a:ext cx="11455400" cy="6000013"/>
              </a:xfrm>
              <a:blipFill>
                <a:blip r:embed="rId2"/>
                <a:stretch>
                  <a:fillRect l="-957" t="-1728" r="-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5F0FFBB-9136-6E5E-147A-F5421DE2F26B}"/>
              </a:ext>
            </a:extLst>
          </p:cNvPr>
          <p:cNvSpPr txBox="1"/>
          <p:nvPr/>
        </p:nvSpPr>
        <p:spPr>
          <a:xfrm>
            <a:off x="-69850" y="6550223"/>
            <a:ext cx="118999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[c] 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Road Safety Data. https://data.gov.uk/dataset/cb7ae6f0-4be6-4935-9277-47e5ce24a11f/road-safety-data.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F766D-4A40-7347-D738-E19E0643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657" y="3556364"/>
            <a:ext cx="8643093" cy="1976782"/>
          </a:xfrm>
          <a:prstGeom prst="rect">
            <a:avLst/>
          </a:prstGeom>
        </p:spPr>
      </p:pic>
      <p:sp>
        <p:nvSpPr>
          <p:cNvPr id="10" name="文字方塊 7">
            <a:extLst>
              <a:ext uri="{FF2B5EF4-FFF2-40B4-BE49-F238E27FC236}">
                <a16:creationId xmlns:a16="http://schemas.microsoft.com/office/drawing/2014/main" id="{1AAFAA2E-F593-7B41-AE22-9A07F690EAF9}"/>
              </a:ext>
            </a:extLst>
          </p:cNvPr>
          <p:cNvSpPr txBox="1"/>
          <p:nvPr/>
        </p:nvSpPr>
        <p:spPr>
          <a:xfrm>
            <a:off x="2766092" y="5467323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vehicle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7">
            <a:extLst>
              <a:ext uri="{FF2B5EF4-FFF2-40B4-BE49-F238E27FC236}">
                <a16:creationId xmlns:a16="http://schemas.microsoft.com/office/drawing/2014/main" id="{E07CA4BB-D616-F05B-E207-ACDFE41FBAA3}"/>
              </a:ext>
            </a:extLst>
          </p:cNvPr>
          <p:cNvSpPr txBox="1"/>
          <p:nvPr/>
        </p:nvSpPr>
        <p:spPr>
          <a:xfrm>
            <a:off x="5615388" y="5468757"/>
            <a:ext cx="1271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vehicles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7">
            <a:extLst>
              <a:ext uri="{FF2B5EF4-FFF2-40B4-BE49-F238E27FC236}">
                <a16:creationId xmlns:a16="http://schemas.microsoft.com/office/drawing/2014/main" id="{20F40BB3-5B2E-776A-AC39-BD8DE02EFA0A}"/>
              </a:ext>
            </a:extLst>
          </p:cNvPr>
          <p:cNvSpPr txBox="1"/>
          <p:nvPr/>
        </p:nvSpPr>
        <p:spPr>
          <a:xfrm>
            <a:off x="8483884" y="546732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vehicles</a:t>
            </a:r>
            <a:endParaRPr lang="zh-HK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F01D8C7-4A00-2FCA-5E38-A8783115E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8B3D-84B7-4B08-ACB7-5E43C2EF948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5198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1249</Words>
  <Application>Microsoft Office PowerPoint</Application>
  <PresentationFormat>Widescreen</PresentationFormat>
  <Paragraphs>130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等线</vt:lpstr>
      <vt:lpstr>等线 Light</vt:lpstr>
      <vt:lpstr>Arial</vt:lpstr>
      <vt:lpstr>Cambria Math</vt:lpstr>
      <vt:lpstr>Times New Roman</vt:lpstr>
      <vt:lpstr>Office Theme</vt:lpstr>
      <vt:lpstr>LION: Fast and High-Resolution Network Kernel Density Visualization</vt:lpstr>
      <vt:lpstr>Overview of Network Kernel Density Visualization (NKDV)</vt:lpstr>
      <vt:lpstr>Why NKDV?</vt:lpstr>
      <vt:lpstr>Why NKDV?</vt:lpstr>
      <vt:lpstr>Why NKDV?</vt:lpstr>
      <vt:lpstr>What is NKDV?</vt:lpstr>
      <vt:lpstr>NKDV is Slow!</vt:lpstr>
      <vt:lpstr>Existing Solution:  Aggregate Distance Augmentation (ADA)</vt:lpstr>
      <vt:lpstr>Weakness of ADA</vt:lpstr>
      <vt:lpstr>Core Idea of Our Solution: LION</vt:lpstr>
      <vt:lpstr>Experimental Evaluation</vt:lpstr>
      <vt:lpstr>Conclusion</vt:lpstr>
      <vt:lpstr>Future Work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Tsz Nam Chan</dc:creator>
  <cp:lastModifiedBy>Tsz Nam Chan</cp:lastModifiedBy>
  <cp:revision>1</cp:revision>
  <dcterms:created xsi:type="dcterms:W3CDTF">2024-08-15T14:03:50Z</dcterms:created>
  <dcterms:modified xsi:type="dcterms:W3CDTF">2024-08-23T08:30:08Z</dcterms:modified>
</cp:coreProperties>
</file>