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zh-Hans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D336D-75A4-4BD2-9D02-6A98B773F354}" v="26" dt="2025-08-26T17:55:44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66" d="100"/>
          <a:sy n="66" d="100"/>
        </p:scale>
        <p:origin x="6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z Nam Chan" userId="d72bc0ce159372cc" providerId="LiveId" clId="{D0A54EB6-4CA2-42C5-ABC6-C64AAD2F7BCD}"/>
    <pc:docChg chg="custSel addSld delSld modSld">
      <pc:chgData name="Tsz Nam Chan" userId="d72bc0ce159372cc" providerId="LiveId" clId="{D0A54EB6-4CA2-42C5-ABC6-C64AAD2F7BCD}" dt="2025-08-26T17:56:13.283" v="777" actId="1076"/>
      <pc:docMkLst>
        <pc:docMk/>
      </pc:docMkLst>
      <pc:sldChg chg="addSp delSp modSp mod">
        <pc:chgData name="Tsz Nam Chan" userId="d72bc0ce159372cc" providerId="LiveId" clId="{D0A54EB6-4CA2-42C5-ABC6-C64AAD2F7BCD}" dt="2025-08-26T13:28:11.271" v="6" actId="1076"/>
        <pc:sldMkLst>
          <pc:docMk/>
          <pc:sldMk cId="3803436997" sldId="258"/>
        </pc:sldMkLst>
        <pc:picChg chg="add mod">
          <ac:chgData name="Tsz Nam Chan" userId="d72bc0ce159372cc" providerId="LiveId" clId="{D0A54EB6-4CA2-42C5-ABC6-C64AAD2F7BCD}" dt="2025-08-26T13:28:06.662" v="5" actId="1076"/>
          <ac:picMkLst>
            <pc:docMk/>
            <pc:sldMk cId="3803436997" sldId="258"/>
            <ac:picMk id="3" creationId="{457F2DD3-E30A-BCA2-C6AC-6554F54FA830}"/>
          </ac:picMkLst>
        </pc:picChg>
        <pc:picChg chg="mod">
          <ac:chgData name="Tsz Nam Chan" userId="d72bc0ce159372cc" providerId="LiveId" clId="{D0A54EB6-4CA2-42C5-ABC6-C64AAD2F7BCD}" dt="2025-08-26T13:28:11.271" v="6" actId="1076"/>
          <ac:picMkLst>
            <pc:docMk/>
            <pc:sldMk cId="3803436997" sldId="258"/>
            <ac:picMk id="4" creationId="{12F4B5FA-E330-61F9-7160-4AB83E70DE8A}"/>
          </ac:picMkLst>
        </pc:picChg>
        <pc:picChg chg="del">
          <ac:chgData name="Tsz Nam Chan" userId="d72bc0ce159372cc" providerId="LiveId" clId="{D0A54EB6-4CA2-42C5-ABC6-C64AAD2F7BCD}" dt="2025-08-26T13:27:48.684" v="0" actId="478"/>
          <ac:picMkLst>
            <pc:docMk/>
            <pc:sldMk cId="3803436997" sldId="258"/>
            <ac:picMk id="7" creationId="{594B7422-E557-6ED5-4C61-1F906F189AA0}"/>
          </ac:picMkLst>
        </pc:picChg>
      </pc:sldChg>
      <pc:sldChg chg="addSp modSp del mod">
        <pc:chgData name="Tsz Nam Chan" userId="d72bc0ce159372cc" providerId="LiveId" clId="{D0A54EB6-4CA2-42C5-ABC6-C64AAD2F7BCD}" dt="2025-08-26T15:15:49.796" v="336" actId="47"/>
        <pc:sldMkLst>
          <pc:docMk/>
          <pc:sldMk cId="3244034335" sldId="264"/>
        </pc:sldMkLst>
        <pc:spChg chg="mod">
          <ac:chgData name="Tsz Nam Chan" userId="d72bc0ce159372cc" providerId="LiveId" clId="{D0A54EB6-4CA2-42C5-ABC6-C64AAD2F7BCD}" dt="2025-08-26T15:09:16.900" v="9" actId="1076"/>
          <ac:spMkLst>
            <pc:docMk/>
            <pc:sldMk cId="3244034335" sldId="264"/>
            <ac:spMk id="2" creationId="{1B6B5065-B1A1-757C-DCBB-6D4557241C0D}"/>
          </ac:spMkLst>
        </pc:spChg>
        <pc:picChg chg="add mod">
          <ac:chgData name="Tsz Nam Chan" userId="d72bc0ce159372cc" providerId="LiveId" clId="{D0A54EB6-4CA2-42C5-ABC6-C64AAD2F7BCD}" dt="2025-08-26T15:10:02.502" v="13" actId="1076"/>
          <ac:picMkLst>
            <pc:docMk/>
            <pc:sldMk cId="3244034335" sldId="264"/>
            <ac:picMk id="5" creationId="{53D00648-97CD-1A52-326B-47CCF4892A38}"/>
          </ac:picMkLst>
        </pc:picChg>
      </pc:sldChg>
      <pc:sldChg chg="addSp delSp modSp new mod">
        <pc:chgData name="Tsz Nam Chan" userId="d72bc0ce159372cc" providerId="LiveId" clId="{D0A54EB6-4CA2-42C5-ABC6-C64AAD2F7BCD}" dt="2025-08-26T17:07:38.210" v="671" actId="20577"/>
        <pc:sldMkLst>
          <pc:docMk/>
          <pc:sldMk cId="423825214" sldId="265"/>
        </pc:sldMkLst>
        <pc:spChg chg="mod">
          <ac:chgData name="Tsz Nam Chan" userId="d72bc0ce159372cc" providerId="LiveId" clId="{D0A54EB6-4CA2-42C5-ABC6-C64AAD2F7BCD}" dt="2025-08-26T15:09:36.826" v="12" actId="122"/>
          <ac:spMkLst>
            <pc:docMk/>
            <pc:sldMk cId="423825214" sldId="265"/>
            <ac:spMk id="2" creationId="{BA1878BB-B407-E9BE-8D25-40A8FE3130D4}"/>
          </ac:spMkLst>
        </pc:spChg>
        <pc:spChg chg="mod">
          <ac:chgData name="Tsz Nam Chan" userId="d72bc0ce159372cc" providerId="LiveId" clId="{D0A54EB6-4CA2-42C5-ABC6-C64AAD2F7BCD}" dt="2025-08-26T17:07:38.210" v="671" actId="20577"/>
          <ac:spMkLst>
            <pc:docMk/>
            <pc:sldMk cId="423825214" sldId="265"/>
            <ac:spMk id="3" creationId="{629465F7-9196-E97B-BE39-3E5C9E202E1A}"/>
          </ac:spMkLst>
        </pc:spChg>
        <pc:picChg chg="add del mod">
          <ac:chgData name="Tsz Nam Chan" userId="d72bc0ce159372cc" providerId="LiveId" clId="{D0A54EB6-4CA2-42C5-ABC6-C64AAD2F7BCD}" dt="2025-08-26T15:11:40.229" v="87" actId="478"/>
          <ac:picMkLst>
            <pc:docMk/>
            <pc:sldMk cId="423825214" sldId="265"/>
            <ac:picMk id="5" creationId="{A4AEB382-B66A-35EE-645B-A8AAF9974501}"/>
          </ac:picMkLst>
        </pc:picChg>
      </pc:sldChg>
      <pc:sldChg chg="addSp delSp modSp new mod">
        <pc:chgData name="Tsz Nam Chan" userId="d72bc0ce159372cc" providerId="LiveId" clId="{D0A54EB6-4CA2-42C5-ABC6-C64AAD2F7BCD}" dt="2025-08-26T17:55:54.047" v="774" actId="1036"/>
        <pc:sldMkLst>
          <pc:docMk/>
          <pc:sldMk cId="1060101497" sldId="266"/>
        </pc:sldMkLst>
        <pc:spChg chg="mod">
          <ac:chgData name="Tsz Nam Chan" userId="d72bc0ce159372cc" providerId="LiveId" clId="{D0A54EB6-4CA2-42C5-ABC6-C64AAD2F7BCD}" dt="2025-08-26T15:49:51.910" v="390" actId="2711"/>
          <ac:spMkLst>
            <pc:docMk/>
            <pc:sldMk cId="1060101497" sldId="266"/>
            <ac:spMk id="2" creationId="{BFC73F05-F4B8-E78D-CFB3-1827572E51D0}"/>
          </ac:spMkLst>
        </pc:spChg>
        <pc:spChg chg="mod">
          <ac:chgData name="Tsz Nam Chan" userId="d72bc0ce159372cc" providerId="LiveId" clId="{D0A54EB6-4CA2-42C5-ABC6-C64AAD2F7BCD}" dt="2025-08-26T17:38:52.877" v="708" actId="14100"/>
          <ac:spMkLst>
            <pc:docMk/>
            <pc:sldMk cId="1060101497" sldId="266"/>
            <ac:spMk id="3" creationId="{56D3596F-6700-B768-ADF0-B4EC0AAF8D89}"/>
          </ac:spMkLst>
        </pc:spChg>
        <pc:spChg chg="mod">
          <ac:chgData name="Tsz Nam Chan" userId="d72bc0ce159372cc" providerId="LiveId" clId="{D0A54EB6-4CA2-42C5-ABC6-C64AAD2F7BCD}" dt="2025-08-26T16:53:16.579" v="586" actId="1037"/>
          <ac:spMkLst>
            <pc:docMk/>
            <pc:sldMk cId="1060101497" sldId="266"/>
            <ac:spMk id="4" creationId="{244E3B0A-D154-C8B1-9C5B-032153774B13}"/>
          </ac:spMkLst>
        </pc:spChg>
        <pc:picChg chg="add del mod">
          <ac:chgData name="Tsz Nam Chan" userId="d72bc0ce159372cc" providerId="LiveId" clId="{D0A54EB6-4CA2-42C5-ABC6-C64AAD2F7BCD}" dt="2025-08-26T15:50:35.676" v="395" actId="478"/>
          <ac:picMkLst>
            <pc:docMk/>
            <pc:sldMk cId="1060101497" sldId="266"/>
            <ac:picMk id="6" creationId="{CE7602D4-174A-3A5F-9D19-B790BDC60C85}"/>
          </ac:picMkLst>
        </pc:picChg>
        <pc:picChg chg="add mod">
          <ac:chgData name="Tsz Nam Chan" userId="d72bc0ce159372cc" providerId="LiveId" clId="{D0A54EB6-4CA2-42C5-ABC6-C64AAD2F7BCD}" dt="2025-08-26T17:02:50.559" v="593" actId="1035"/>
          <ac:picMkLst>
            <pc:docMk/>
            <pc:sldMk cId="1060101497" sldId="266"/>
            <ac:picMk id="8" creationId="{8A011216-7EAA-22E3-120F-8D6D93E8D89E}"/>
          </ac:picMkLst>
        </pc:picChg>
        <pc:picChg chg="add del mod">
          <ac:chgData name="Tsz Nam Chan" userId="d72bc0ce159372cc" providerId="LiveId" clId="{D0A54EB6-4CA2-42C5-ABC6-C64AAD2F7BCD}" dt="2025-08-26T17:55:44.323" v="771" actId="478"/>
          <ac:picMkLst>
            <pc:docMk/>
            <pc:sldMk cId="1060101497" sldId="266"/>
            <ac:picMk id="10" creationId="{1E69FCAC-45A9-934B-7218-B9F9562D7A2C}"/>
          </ac:picMkLst>
        </pc:picChg>
        <pc:picChg chg="add del mod">
          <ac:chgData name="Tsz Nam Chan" userId="d72bc0ce159372cc" providerId="LiveId" clId="{D0A54EB6-4CA2-42C5-ABC6-C64AAD2F7BCD}" dt="2025-08-26T17:55:42.647" v="770" actId="21"/>
          <ac:picMkLst>
            <pc:docMk/>
            <pc:sldMk cId="1060101497" sldId="266"/>
            <ac:picMk id="12" creationId="{5D3C14C1-FFDD-295B-8E88-CB02FB853806}"/>
          </ac:picMkLst>
        </pc:picChg>
        <pc:picChg chg="add mod">
          <ac:chgData name="Tsz Nam Chan" userId="d72bc0ce159372cc" providerId="LiveId" clId="{D0A54EB6-4CA2-42C5-ABC6-C64AAD2F7BCD}" dt="2025-08-26T17:55:54.047" v="774" actId="1036"/>
          <ac:picMkLst>
            <pc:docMk/>
            <pc:sldMk cId="1060101497" sldId="266"/>
            <ac:picMk id="13" creationId="{5D3C14C1-FFDD-295B-8E88-CB02FB853806}"/>
          </ac:picMkLst>
        </pc:picChg>
      </pc:sldChg>
      <pc:sldChg chg="addSp modSp new mod">
        <pc:chgData name="Tsz Nam Chan" userId="d72bc0ce159372cc" providerId="LiveId" clId="{D0A54EB6-4CA2-42C5-ABC6-C64AAD2F7BCD}" dt="2025-08-26T17:56:13.283" v="777" actId="1076"/>
        <pc:sldMkLst>
          <pc:docMk/>
          <pc:sldMk cId="3908886319" sldId="267"/>
        </pc:sldMkLst>
        <pc:spChg chg="mod">
          <ac:chgData name="Tsz Nam Chan" userId="d72bc0ce159372cc" providerId="LiveId" clId="{D0A54EB6-4CA2-42C5-ABC6-C64AAD2F7BCD}" dt="2025-08-26T16:53:39.084" v="589" actId="122"/>
          <ac:spMkLst>
            <pc:docMk/>
            <pc:sldMk cId="3908886319" sldId="267"/>
            <ac:spMk id="2" creationId="{23BF79F6-E58E-AC03-EA93-56084C82EB4F}"/>
          </ac:spMkLst>
        </pc:spChg>
        <pc:spChg chg="mod">
          <ac:chgData name="Tsz Nam Chan" userId="d72bc0ce159372cc" providerId="LiveId" clId="{D0A54EB6-4CA2-42C5-ABC6-C64AAD2F7BCD}" dt="2025-08-26T17:39:31.926" v="738" actId="14100"/>
          <ac:spMkLst>
            <pc:docMk/>
            <pc:sldMk cId="3908886319" sldId="267"/>
            <ac:spMk id="3" creationId="{81CB93CE-6E4E-3889-1BD7-EE2F91393521}"/>
          </ac:spMkLst>
        </pc:spChg>
        <pc:spChg chg="mod">
          <ac:chgData name="Tsz Nam Chan" userId="d72bc0ce159372cc" providerId="LiveId" clId="{D0A54EB6-4CA2-42C5-ABC6-C64AAD2F7BCD}" dt="2025-08-26T17:39:52.304" v="764" actId="1038"/>
          <ac:spMkLst>
            <pc:docMk/>
            <pc:sldMk cId="3908886319" sldId="267"/>
            <ac:spMk id="4" creationId="{AB0248E9-A632-474A-A0F5-214926521C43}"/>
          </ac:spMkLst>
        </pc:spChg>
        <pc:picChg chg="add mod">
          <ac:chgData name="Tsz Nam Chan" userId="d72bc0ce159372cc" providerId="LiveId" clId="{D0A54EB6-4CA2-42C5-ABC6-C64AAD2F7BCD}" dt="2025-08-26T17:56:13.283" v="777" actId="1076"/>
          <ac:picMkLst>
            <pc:docMk/>
            <pc:sldMk cId="3908886319" sldId="267"/>
            <ac:picMk id="6" creationId="{00BEA239-784C-07EF-82D8-2810B125D0F8}"/>
          </ac:picMkLst>
        </pc:picChg>
        <pc:picChg chg="add mod">
          <ac:chgData name="Tsz Nam Chan" userId="d72bc0ce159372cc" providerId="LiveId" clId="{D0A54EB6-4CA2-42C5-ABC6-C64AAD2F7BCD}" dt="2025-08-26T17:56:07.708" v="776" actId="14100"/>
          <ac:picMkLst>
            <pc:docMk/>
            <pc:sldMk cId="3908886319" sldId="267"/>
            <ac:picMk id="8" creationId="{C9778A2F-CE7C-F2DF-5D09-A2D4B05B86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80615-B00A-488B-8750-1CC3DEE8BA8B}" type="datetimeFigureOut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ans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78D2F-F5D4-4236-A1F3-1CC6F0D55A3D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5961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8CF2-1C7B-D475-C9E4-4D59CE49A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6B0FC-C3CC-F43D-47AD-AF5AFA197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ans-HK"/>
              <a:t>Click to edit Master subtitle style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B5BC-9D6E-C29D-7BEB-33561A13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601A-AD04-4B3D-9A3A-22AC3B7D06B0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12150-BA5F-6B38-F118-1E7C2975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747AB-F7D3-4A02-A782-4654B500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603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C562-230F-1634-0C12-4ABF475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9684F-AF55-CFD0-373B-9878A7CF1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14D97-3F93-5500-0E2D-DE8D1E4C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9E25-9BF2-49F1-9DF7-E12361B52058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C6CF-B2C0-C683-82F9-BB6F0204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A33F-C903-0095-B356-5EC8772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00410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BEB55-770C-1B11-85CF-F130B9040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A9056-0FD6-FF4F-19BA-D345BBEF6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3A2EF-9E36-4D3F-6D8F-A94118CD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C575-1E20-4226-B853-1F64F9211244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4E46-A1F5-133D-F5A3-71B3CC65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0B15D-1D57-6733-4B2D-73564706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8933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9747-9398-06A5-A7BA-940A39BC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EDE-43C0-DA97-7113-9AE4957B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582D-FB79-E9F0-AF97-F6C9D5D1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D98F-6FE5-402C-952C-238C0E386423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D727-9A89-1AC2-6EBA-92A9AA72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2AD2A-B02E-83F6-0595-21E3A0BF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2568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F7F4-27EA-B434-4BF6-ACE4489A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5A8B-4E9F-DA11-B31B-0FE2BCF0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A11F-CC2A-966B-EAB1-057C2532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E6AC-8DB3-46DC-A586-31D6262AE81B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1471-4C6F-7E37-F0AC-05C41DF9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0BFC-CACC-76D9-C293-6406F8A5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80222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81F8-1F4F-D50C-2CBB-E0AE7E49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E74B-47F3-613D-C4BD-CEBB2601F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9E73E-5511-7042-6396-104785805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C73DB-CAC1-A642-FF99-AC658E36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082D-E4FF-41C6-8071-4BE89C06E999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3BA8-C4C1-D9D2-0974-3E581601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8E1-9A69-3AAA-08A7-DC9FF2CF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18609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4673-967D-703B-29DB-F4E949A8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42928-828F-2473-865A-10AB0638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CBB3B-E0D3-5971-3470-82C0534A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D4616-868D-CBA7-BCE3-533BFA6FA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F3F3C-43CC-F016-E670-745A97DDF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A78B3-047F-3AD2-3DBD-EBAFEBDE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7795-4C1B-4EA3-A7F5-AA46FD367406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FF5D8-C09F-0E15-B0E5-47922E78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5C56A-57C7-7F78-B169-13AFD4D9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907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AFE8-71A8-D69F-6625-F13AA63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EE2A2-313B-6E19-5545-6E1A1A98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342B-FC87-4E32-84CE-BD77A29C17ED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CE691-C67D-501B-A1F3-74283A28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5E10-09CA-318F-ECF8-D4BF2D14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9386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B9D19-728D-C47F-757D-C16C1D4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2403-7C12-4282-B37D-8EE3CD2AF20C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F7859-47A2-E5C7-25E6-7733B96C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7C34C-11AA-C783-1369-99DF461D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6206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1B87-66C6-7869-4B59-989417F4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D576-BC96-C294-BC30-B401580B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D4709-5A3C-895A-D0E3-A29300BF4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625E-59B1-F882-34DE-800F5A63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1F6A-51D6-4F44-B40A-FC7D72D1394C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E650-7A4C-D97B-A6DD-143F7195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50575-6648-AE13-E267-C1F28061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8813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D71C-F48F-8294-1492-3FEC35EC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761FE-5639-8DFE-D7B9-D10EFE32E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2412-4CE0-C678-EE63-8761E1C64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D980-209A-8201-5395-03F3BF85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28EE-8EDA-4D60-B898-FB28EFE5F466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FB031-F9D9-8694-B160-3F008CA9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A1689-723D-C625-CCB8-240BB41C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33100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AED64-5FC9-C0F7-231C-3C7D1C14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1209-0D80-E708-B0A1-52A7157C9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7FF91-482E-AC7A-5EF6-72DC19AB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B8457-9356-48B0-8BD3-93632F66EBF4}" type="datetime1">
              <a:rPr lang="zh-Hans-HK" altLang="en-US" smtClean="0"/>
              <a:t>08/26/2025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8CAC-CE08-0178-FBF0-C8B5A4F5C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DE41-61AB-792C-0788-29FC3A819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E01FD-7775-4557-A0A8-B77E32349519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3067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ans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3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7" Type="http://schemas.openxmlformats.org/officeDocument/2006/relationships/image" Target="../media/image15.jpg"/><Relationship Id="rId12" Type="http://schemas.openxmlformats.org/officeDocument/2006/relationships/image" Target="../media/image120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100.png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90.png"/><Relationship Id="rId1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79EE-D72D-60E7-481B-052ED3822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85" y="412036"/>
            <a:ext cx="12095629" cy="1741675"/>
          </a:xfrm>
        </p:spPr>
        <p:txBody>
          <a:bodyPr>
            <a:normAutofit/>
          </a:bodyPr>
          <a:lstStyle/>
          <a:p>
            <a:r>
              <a:rPr lang="en-US" altLang="zh-Hans-H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Algorithms and Plugins for Spatial Analysis in Geographic Information Systems</a:t>
            </a:r>
            <a:endParaRPr lang="zh-Hans-HK" alt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F43267-6084-E011-8D60-BAF0DF6D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54" y="2873939"/>
            <a:ext cx="11572240" cy="1563388"/>
          </a:xfrm>
        </p:spPr>
        <p:txBody>
          <a:bodyPr>
            <a:normAutofit/>
          </a:bodyPr>
          <a:lstStyle/>
          <a:p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(Edison) Tsz Nam Chan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Tianhong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Wei Tu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zh-HK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Dingming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Leong Hou 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University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</a:t>
            </a:r>
            <a:r>
              <a:rPr lang="en-HK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Macau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EFDF5-A5A4-A110-B244-55C8446A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060" y="4637820"/>
            <a:ext cx="1379797" cy="137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2662-070F-AA11-2942-BDDB55F1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6" y="4726907"/>
            <a:ext cx="1428949" cy="1428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B63DAC-C4DB-1ECF-F1B6-38F738CFC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64" y="4726907"/>
            <a:ext cx="1166907" cy="142894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646CCE-324B-665D-B263-EC84E93A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1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01011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79F6-E58E-AC03-EA93-56084C82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Results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93CE-6E4E-3889-1BD7-EE2F9139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488572"/>
            <a:ext cx="5402943" cy="4351338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4: Using LDV to </a:t>
            </a:r>
            <a:r>
              <a:rPr lang="en-HK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Los Angeles bike trajectory dataset (with more than 402 thousands data points).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248E9-A632-474A-A0F5-2149265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342" y="6472464"/>
            <a:ext cx="2743200" cy="365125"/>
          </a:xfrm>
        </p:spPr>
        <p:txBody>
          <a:bodyPr/>
          <a:lstStyle/>
          <a:p>
            <a:fld id="{8ADE01FD-7775-4557-A0A8-B77E32349519}" type="slidenum">
              <a:rPr lang="zh-Hans-HK" altLang="en-US" smtClean="0"/>
              <a:t>10</a:t>
            </a:fld>
            <a:endParaRPr lang="zh-Hans-HK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EA239-784C-07EF-82D8-2810B125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5624"/>
            <a:ext cx="5801666" cy="4971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78A2F-CE7C-F2DF-5D09-A2D4B05B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76" y="3156059"/>
            <a:ext cx="3374681" cy="34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0A00-1893-6823-7A75-76F16826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6" y="247228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FFF4-07A1-E313-9A43-EED3D189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01" y="1785516"/>
            <a:ext cx="11183471" cy="4281909"/>
          </a:xfrm>
        </p:spPr>
        <p:txBody>
          <a:bodyPr>
            <a:norm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complexity-reduced solutions to support other spatial analysis tools.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distance weighting (IDW)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Kriging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clustering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Moran’s I</a:t>
            </a:r>
          </a:p>
          <a:p>
            <a:pPr lvl="1"/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Getis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 General G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those inefficient (obsolete) algorithms in the GIS software packages by efficient algorithms.</a:t>
            </a:r>
          </a:p>
          <a:p>
            <a:pPr lvl="1"/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ans-HK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47E3F-6B6A-7C6B-E014-87FDD9A8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11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73958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FA30-64FE-77C2-1C44-A5D956D8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19" y="340106"/>
            <a:ext cx="935736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GIS Software Packages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51D01368-9FA1-FED6-38A2-D212B315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50" y="1972554"/>
            <a:ext cx="1187979" cy="1187979"/>
          </a:xfrm>
          <a:prstGeom prst="rect">
            <a:avLst/>
          </a:prstGeom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72463EDF-9FC2-8626-4335-A44AF9DF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07" y="3605627"/>
            <a:ext cx="2285839" cy="767853"/>
          </a:xfrm>
          <a:prstGeom prst="rect">
            <a:avLst/>
          </a:prstGeom>
        </p:spPr>
      </p:pic>
      <p:pic>
        <p:nvPicPr>
          <p:cNvPr id="7" name="Picture 2" descr="Spatial Analysis on Network • spNetwork">
            <a:extLst>
              <a:ext uri="{FF2B5EF4-FFF2-40B4-BE49-F238E27FC236}">
                <a16:creationId xmlns:a16="http://schemas.microsoft.com/office/drawing/2014/main" id="{FA69BB56-C627-4474-19FE-EC8BD737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49" y="4927810"/>
            <a:ext cx="1487460" cy="1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8">
            <a:extLst>
              <a:ext uri="{FF2B5EF4-FFF2-40B4-BE49-F238E27FC236}">
                <a16:creationId xmlns:a16="http://schemas.microsoft.com/office/drawing/2014/main" id="{C49EFADF-0187-39CE-DC5D-0B4520BC4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087" y="3413010"/>
            <a:ext cx="2892417" cy="1088978"/>
          </a:xfrm>
          <a:prstGeom prst="rect">
            <a:avLst/>
          </a:prstGeom>
        </p:spPr>
      </p:pic>
      <p:pic>
        <p:nvPicPr>
          <p:cNvPr id="9" name="圖片 9">
            <a:extLst>
              <a:ext uri="{FF2B5EF4-FFF2-40B4-BE49-F238E27FC236}">
                <a16:creationId xmlns:a16="http://schemas.microsoft.com/office/drawing/2014/main" id="{AD704BF9-98E2-515D-0FE0-24ED5C59D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087" y="2151642"/>
            <a:ext cx="3000485" cy="888493"/>
          </a:xfrm>
          <a:prstGeom prst="rect">
            <a:avLst/>
          </a:prstGeom>
        </p:spPr>
      </p:pic>
      <p:pic>
        <p:nvPicPr>
          <p:cNvPr id="1026" name="Picture 2" descr="SuperMap logo">
            <a:extLst>
              <a:ext uri="{FF2B5EF4-FFF2-40B4-BE49-F238E27FC236}">
                <a16:creationId xmlns:a16="http://schemas.microsoft.com/office/drawing/2014/main" id="{7F4B0046-930D-E4CE-9955-025FD895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76" y="2038544"/>
            <a:ext cx="3424303" cy="9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AA3CCD-D5C1-C508-818E-8979F7E71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405" y="5249573"/>
            <a:ext cx="2462413" cy="1071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CC2CAF-EE17-4F7F-E5D0-F7817B441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0787" y="5376474"/>
            <a:ext cx="2462413" cy="681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3D649-F641-632E-DF2D-581A3EAEC5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846" y="3333303"/>
            <a:ext cx="2177985" cy="1479166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45A8A1B-0B9B-6A8B-9275-7A54BD06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2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98297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8">
            <a:extLst>
              <a:ext uri="{FF2B5EF4-FFF2-40B4-BE49-F238E27FC236}">
                <a16:creationId xmlns:a16="http://schemas.microsoft.com/office/drawing/2014/main" id="{6E2B7054-3D07-4FEA-0CE2-93A0D6A7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38" y="2686953"/>
            <a:ext cx="1994467" cy="7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CB554-A41F-87C6-12CD-0ADFE293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6" y="30255"/>
            <a:ext cx="11066797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Spatial Analysis Tools Can GIS Support?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12F4B5FA-E330-61F9-7160-4AB83E70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58" y="1561526"/>
            <a:ext cx="1086938" cy="1086934"/>
          </a:xfrm>
          <a:prstGeom prst="rect">
            <a:avLst/>
          </a:prstGeom>
        </p:spPr>
      </p:pic>
      <p:pic>
        <p:nvPicPr>
          <p:cNvPr id="6" name="圖片 9">
            <a:extLst>
              <a:ext uri="{FF2B5EF4-FFF2-40B4-BE49-F238E27FC236}">
                <a16:creationId xmlns:a16="http://schemas.microsoft.com/office/drawing/2014/main" id="{08561B35-4CBC-EFA3-558A-4686733EF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849" y="1794474"/>
            <a:ext cx="2097278" cy="621038"/>
          </a:xfrm>
          <a:prstGeom prst="rect">
            <a:avLst/>
          </a:prstGeom>
        </p:spPr>
      </p:pic>
      <p:pic>
        <p:nvPicPr>
          <p:cNvPr id="9" name="圖片 4">
            <a:extLst>
              <a:ext uri="{FF2B5EF4-FFF2-40B4-BE49-F238E27FC236}">
                <a16:creationId xmlns:a16="http://schemas.microsoft.com/office/drawing/2014/main" id="{EA04BB59-28ED-AD4A-F65E-EB3A450AD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171"/>
          <a:stretch/>
        </p:blipFill>
        <p:spPr>
          <a:xfrm>
            <a:off x="206242" y="1264997"/>
            <a:ext cx="1576890" cy="1366638"/>
          </a:xfrm>
          <a:prstGeom prst="rect">
            <a:avLst/>
          </a:prstGeom>
        </p:spPr>
      </p:pic>
      <p:pic>
        <p:nvPicPr>
          <p:cNvPr id="10" name="圖片 4">
            <a:extLst>
              <a:ext uri="{FF2B5EF4-FFF2-40B4-BE49-F238E27FC236}">
                <a16:creationId xmlns:a16="http://schemas.microsoft.com/office/drawing/2014/main" id="{3EDD0FED-E86A-42BF-8E2F-D18741F4D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56"/>
          <a:stretch/>
        </p:blipFill>
        <p:spPr>
          <a:xfrm>
            <a:off x="1801208" y="1264997"/>
            <a:ext cx="1599972" cy="1366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58A008-28E3-A465-6DDE-03FA1D9CEDC6}"/>
              </a:ext>
            </a:extLst>
          </p:cNvPr>
          <p:cNvSpPr txBox="1"/>
          <p:nvPr/>
        </p:nvSpPr>
        <p:spPr>
          <a:xfrm>
            <a:off x="502691" y="259327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density visualization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B11A8D3-C290-2E7D-AD91-DC36DB5BAF13}"/>
              </a:ext>
            </a:extLst>
          </p:cNvPr>
          <p:cNvSpPr/>
          <p:nvPr/>
        </p:nvSpPr>
        <p:spPr>
          <a:xfrm rot="7107067">
            <a:off x="3709149" y="1652179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891D29D-B1C6-E5F5-1266-DA00C6AF6B0B}"/>
              </a:ext>
            </a:extLst>
          </p:cNvPr>
          <p:cNvSpPr/>
          <p:nvPr/>
        </p:nvSpPr>
        <p:spPr>
          <a:xfrm rot="3067486">
            <a:off x="3863841" y="3595950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pic>
        <p:nvPicPr>
          <p:cNvPr id="17" name="Picture 16" descr="A map with red lines&#10;&#10;Description automatically generated">
            <a:extLst>
              <a:ext uri="{FF2B5EF4-FFF2-40B4-BE49-F238E27FC236}">
                <a16:creationId xmlns:a16="http://schemas.microsoft.com/office/drawing/2014/main" id="{28D76C33-191B-017D-5781-2DDFE8AFC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93" y="1142054"/>
            <a:ext cx="1429388" cy="1561856"/>
          </a:xfrm>
          <a:prstGeom prst="rect">
            <a:avLst/>
          </a:prstGeom>
        </p:spPr>
      </p:pic>
      <p:pic>
        <p:nvPicPr>
          <p:cNvPr id="18" name="Picture 17" descr="A map with a map of the city&#10;&#10;Description automatically generated with medium confidence">
            <a:extLst>
              <a:ext uri="{FF2B5EF4-FFF2-40B4-BE49-F238E27FC236}">
                <a16:creationId xmlns:a16="http://schemas.microsoft.com/office/drawing/2014/main" id="{4BFBC43B-7F22-376F-1F98-A1FC2BE44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07" y="1142054"/>
            <a:ext cx="1430544" cy="1561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410334-9F48-C077-841F-15EAC278329E}"/>
              </a:ext>
            </a:extLst>
          </p:cNvPr>
          <p:cNvSpPr txBox="1"/>
          <p:nvPr/>
        </p:nvSpPr>
        <p:spPr>
          <a:xfrm>
            <a:off x="8956483" y="270707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Line/flow density visualization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map with many cities&#10;&#10;AI-generated content may be incorrect.">
            <a:extLst>
              <a:ext uri="{FF2B5EF4-FFF2-40B4-BE49-F238E27FC236}">
                <a16:creationId xmlns:a16="http://schemas.microsoft.com/office/drawing/2014/main" id="{C25F1BDD-FBAA-C64E-6B6D-A1228AE09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8" y="3539364"/>
            <a:ext cx="2347537" cy="2881602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9643A6E5-6F41-1C2D-B5BE-5B7ABABAF73C}"/>
              </a:ext>
            </a:extLst>
          </p:cNvPr>
          <p:cNvSpPr/>
          <p:nvPr/>
        </p:nvSpPr>
        <p:spPr>
          <a:xfrm rot="14283770">
            <a:off x="8221016" y="1647342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F7BF8-2E57-ACFC-2618-DF29CB0A3E13}"/>
              </a:ext>
            </a:extLst>
          </p:cNvPr>
          <p:cNvSpPr txBox="1"/>
          <p:nvPr/>
        </p:nvSpPr>
        <p:spPr>
          <a:xfrm>
            <a:off x="9528736" y="639162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clustering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FC2A75C-5A89-53FE-47FC-30342F1FD340}"/>
              </a:ext>
            </a:extLst>
          </p:cNvPr>
          <p:cNvSpPr/>
          <p:nvPr/>
        </p:nvSpPr>
        <p:spPr>
          <a:xfrm rot="18500968">
            <a:off x="8217856" y="3702804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cxnSp>
        <p:nvCxnSpPr>
          <p:cNvPr id="29" name="直線單箭頭接點 436">
            <a:extLst>
              <a:ext uri="{FF2B5EF4-FFF2-40B4-BE49-F238E27FC236}">
                <a16:creationId xmlns:a16="http://schemas.microsoft.com/office/drawing/2014/main" id="{8CD8EF0D-F7B7-477E-E5C6-9924CBEBCD21}"/>
              </a:ext>
            </a:extLst>
          </p:cNvPr>
          <p:cNvCxnSpPr>
            <a:cxnSpLocks/>
          </p:cNvCxnSpPr>
          <p:nvPr/>
        </p:nvCxnSpPr>
        <p:spPr>
          <a:xfrm flipV="1">
            <a:off x="158314" y="3058786"/>
            <a:ext cx="0" cy="126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437">
            <a:extLst>
              <a:ext uri="{FF2B5EF4-FFF2-40B4-BE49-F238E27FC236}">
                <a16:creationId xmlns:a16="http://schemas.microsoft.com/office/drawing/2014/main" id="{15045EE3-3923-63C5-3CD6-E87EEB8D1653}"/>
              </a:ext>
            </a:extLst>
          </p:cNvPr>
          <p:cNvCxnSpPr>
            <a:cxnSpLocks/>
          </p:cNvCxnSpPr>
          <p:nvPr/>
        </p:nvCxnSpPr>
        <p:spPr>
          <a:xfrm flipV="1">
            <a:off x="158315" y="4305166"/>
            <a:ext cx="1735613" cy="3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438">
            <a:extLst>
              <a:ext uri="{FF2B5EF4-FFF2-40B4-BE49-F238E27FC236}">
                <a16:creationId xmlns:a16="http://schemas.microsoft.com/office/drawing/2014/main" id="{37B3CDD3-6700-FD2C-C8E2-068BB659875F}"/>
              </a:ext>
            </a:extLst>
          </p:cNvPr>
          <p:cNvSpPr/>
          <p:nvPr/>
        </p:nvSpPr>
        <p:spPr>
          <a:xfrm flipV="1">
            <a:off x="489704" y="3896001"/>
            <a:ext cx="69892" cy="69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橢圓 439">
            <a:extLst>
              <a:ext uri="{FF2B5EF4-FFF2-40B4-BE49-F238E27FC236}">
                <a16:creationId xmlns:a16="http://schemas.microsoft.com/office/drawing/2014/main" id="{203BFF2E-2D62-1545-E077-DE75144E756F}"/>
              </a:ext>
            </a:extLst>
          </p:cNvPr>
          <p:cNvSpPr/>
          <p:nvPr/>
        </p:nvSpPr>
        <p:spPr>
          <a:xfrm flipV="1">
            <a:off x="200448" y="3606743"/>
            <a:ext cx="648406" cy="64840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440">
                <a:extLst>
                  <a:ext uri="{FF2B5EF4-FFF2-40B4-BE49-F238E27FC236}">
                    <a16:creationId xmlns:a16="http://schemas.microsoft.com/office/drawing/2014/main" id="{3D0DDDE2-C4C0-6701-A8AF-91AB191CE81C}"/>
                  </a:ext>
                </a:extLst>
              </p:cNvPr>
              <p:cNvSpPr txBox="1"/>
              <p:nvPr/>
            </p:nvSpPr>
            <p:spPr>
              <a:xfrm>
                <a:off x="339705" y="3682440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33" name="文字方塊 440">
                <a:extLst>
                  <a:ext uri="{FF2B5EF4-FFF2-40B4-BE49-F238E27FC236}">
                    <a16:creationId xmlns:a16="http://schemas.microsoft.com/office/drawing/2014/main" id="{3D0DDDE2-C4C0-6701-A8AF-91AB191C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5" y="3682440"/>
                <a:ext cx="358560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441">
                <a:extLst>
                  <a:ext uri="{FF2B5EF4-FFF2-40B4-BE49-F238E27FC236}">
                    <a16:creationId xmlns:a16="http://schemas.microsoft.com/office/drawing/2014/main" id="{3CF5AD46-C986-C210-D606-1117A0F23D74}"/>
                  </a:ext>
                </a:extLst>
              </p:cNvPr>
              <p:cNvSpPr txBox="1"/>
              <p:nvPr/>
            </p:nvSpPr>
            <p:spPr>
              <a:xfrm>
                <a:off x="440185" y="3952465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34" name="文字方塊 441">
                <a:extLst>
                  <a:ext uri="{FF2B5EF4-FFF2-40B4-BE49-F238E27FC236}">
                    <a16:creationId xmlns:a16="http://schemas.microsoft.com/office/drawing/2014/main" id="{3CF5AD46-C986-C210-D606-1117A0F2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5" y="3952465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442">
            <a:extLst>
              <a:ext uri="{FF2B5EF4-FFF2-40B4-BE49-F238E27FC236}">
                <a16:creationId xmlns:a16="http://schemas.microsoft.com/office/drawing/2014/main" id="{DCF317BC-0127-C549-62A2-054B24094899}"/>
              </a:ext>
            </a:extLst>
          </p:cNvPr>
          <p:cNvCxnSpPr>
            <a:cxnSpLocks/>
          </p:cNvCxnSpPr>
          <p:nvPr/>
        </p:nvCxnSpPr>
        <p:spPr>
          <a:xfrm flipH="1" flipV="1">
            <a:off x="553182" y="3964337"/>
            <a:ext cx="204535" cy="2045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443">
            <a:extLst>
              <a:ext uri="{FF2B5EF4-FFF2-40B4-BE49-F238E27FC236}">
                <a16:creationId xmlns:a16="http://schemas.microsoft.com/office/drawing/2014/main" id="{C69E66D9-D160-CBAE-05F4-78F16EA60E24}"/>
              </a:ext>
            </a:extLst>
          </p:cNvPr>
          <p:cNvCxnSpPr>
            <a:cxnSpLocks/>
          </p:cNvCxnSpPr>
          <p:nvPr/>
        </p:nvCxnSpPr>
        <p:spPr>
          <a:xfrm flipV="1">
            <a:off x="2031757" y="3056845"/>
            <a:ext cx="0" cy="126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444">
            <a:extLst>
              <a:ext uri="{FF2B5EF4-FFF2-40B4-BE49-F238E27FC236}">
                <a16:creationId xmlns:a16="http://schemas.microsoft.com/office/drawing/2014/main" id="{1C7A31F2-54F5-5C82-F9E5-4620FF7CA167}"/>
              </a:ext>
            </a:extLst>
          </p:cNvPr>
          <p:cNvCxnSpPr>
            <a:cxnSpLocks/>
          </p:cNvCxnSpPr>
          <p:nvPr/>
        </p:nvCxnSpPr>
        <p:spPr>
          <a:xfrm flipV="1">
            <a:off x="2031759" y="4303225"/>
            <a:ext cx="1735613" cy="3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445">
            <a:extLst>
              <a:ext uri="{FF2B5EF4-FFF2-40B4-BE49-F238E27FC236}">
                <a16:creationId xmlns:a16="http://schemas.microsoft.com/office/drawing/2014/main" id="{2B586170-7C8A-50CD-9F0A-316A9D144E60}"/>
              </a:ext>
            </a:extLst>
          </p:cNvPr>
          <p:cNvSpPr/>
          <p:nvPr/>
        </p:nvSpPr>
        <p:spPr>
          <a:xfrm flipV="1">
            <a:off x="2359644" y="3827553"/>
            <a:ext cx="69892" cy="69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橢圓 446">
            <a:extLst>
              <a:ext uri="{FF2B5EF4-FFF2-40B4-BE49-F238E27FC236}">
                <a16:creationId xmlns:a16="http://schemas.microsoft.com/office/drawing/2014/main" id="{59C4049B-0077-48B9-174D-E658E04249BF}"/>
              </a:ext>
            </a:extLst>
          </p:cNvPr>
          <p:cNvSpPr/>
          <p:nvPr/>
        </p:nvSpPr>
        <p:spPr>
          <a:xfrm flipV="1">
            <a:off x="3054860" y="3692169"/>
            <a:ext cx="69892" cy="69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橢圓 447">
            <a:extLst>
              <a:ext uri="{FF2B5EF4-FFF2-40B4-BE49-F238E27FC236}">
                <a16:creationId xmlns:a16="http://schemas.microsoft.com/office/drawing/2014/main" id="{D32B085A-934C-BF15-D9B1-C506BE2EC1EA}"/>
              </a:ext>
            </a:extLst>
          </p:cNvPr>
          <p:cNvSpPr/>
          <p:nvPr/>
        </p:nvSpPr>
        <p:spPr>
          <a:xfrm flipV="1">
            <a:off x="2884018" y="3484197"/>
            <a:ext cx="69892" cy="69892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橢圓 448">
            <a:extLst>
              <a:ext uri="{FF2B5EF4-FFF2-40B4-BE49-F238E27FC236}">
                <a16:creationId xmlns:a16="http://schemas.microsoft.com/office/drawing/2014/main" id="{DD90C38A-F186-25D1-BAC8-1F802826AECF}"/>
              </a:ext>
            </a:extLst>
          </p:cNvPr>
          <p:cNvSpPr/>
          <p:nvPr/>
        </p:nvSpPr>
        <p:spPr>
          <a:xfrm flipV="1">
            <a:off x="3131547" y="3440261"/>
            <a:ext cx="69892" cy="6989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橢圓 449">
            <a:extLst>
              <a:ext uri="{FF2B5EF4-FFF2-40B4-BE49-F238E27FC236}">
                <a16:creationId xmlns:a16="http://schemas.microsoft.com/office/drawing/2014/main" id="{3B1792C5-D81F-C4A4-D75E-A7B98213D5BF}"/>
              </a:ext>
            </a:extLst>
          </p:cNvPr>
          <p:cNvSpPr/>
          <p:nvPr/>
        </p:nvSpPr>
        <p:spPr>
          <a:xfrm flipV="1">
            <a:off x="2765603" y="3402912"/>
            <a:ext cx="648406" cy="64840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橢圓 450">
            <a:extLst>
              <a:ext uri="{FF2B5EF4-FFF2-40B4-BE49-F238E27FC236}">
                <a16:creationId xmlns:a16="http://schemas.microsoft.com/office/drawing/2014/main" id="{D3E75337-3F73-650C-FB68-D087F3593759}"/>
              </a:ext>
            </a:extLst>
          </p:cNvPr>
          <p:cNvSpPr/>
          <p:nvPr/>
        </p:nvSpPr>
        <p:spPr>
          <a:xfrm flipV="1">
            <a:off x="2594761" y="3194940"/>
            <a:ext cx="648406" cy="648406"/>
          </a:xfrm>
          <a:prstGeom prst="ellipse">
            <a:avLst/>
          </a:pr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橢圓 451">
            <a:extLst>
              <a:ext uri="{FF2B5EF4-FFF2-40B4-BE49-F238E27FC236}">
                <a16:creationId xmlns:a16="http://schemas.microsoft.com/office/drawing/2014/main" id="{6C493452-EECD-B0E5-EF4E-A3AB47179CD4}"/>
              </a:ext>
            </a:extLst>
          </p:cNvPr>
          <p:cNvSpPr/>
          <p:nvPr/>
        </p:nvSpPr>
        <p:spPr>
          <a:xfrm flipV="1">
            <a:off x="2842289" y="3151004"/>
            <a:ext cx="648406" cy="648406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5" name="直線接點 452">
            <a:extLst>
              <a:ext uri="{FF2B5EF4-FFF2-40B4-BE49-F238E27FC236}">
                <a16:creationId xmlns:a16="http://schemas.microsoft.com/office/drawing/2014/main" id="{7A93D0D0-1739-2D7D-B55F-020A91DCC3A6}"/>
              </a:ext>
            </a:extLst>
          </p:cNvPr>
          <p:cNvCxnSpPr>
            <a:stCxn id="39" idx="0"/>
            <a:endCxn id="42" idx="0"/>
          </p:cNvCxnSpPr>
          <p:nvPr/>
        </p:nvCxnSpPr>
        <p:spPr>
          <a:xfrm>
            <a:off x="3089806" y="3762062"/>
            <a:ext cx="0" cy="2892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3">
                <a:extLst>
                  <a:ext uri="{FF2B5EF4-FFF2-40B4-BE49-F238E27FC236}">
                    <a16:creationId xmlns:a16="http://schemas.microsoft.com/office/drawing/2014/main" id="{CD507762-8BDA-0AB1-42F2-E9896523A116}"/>
                  </a:ext>
                </a:extLst>
              </p:cNvPr>
              <p:cNvSpPr txBox="1"/>
              <p:nvPr/>
            </p:nvSpPr>
            <p:spPr>
              <a:xfrm>
                <a:off x="3005922" y="3801229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6" name="文字方塊 453">
                <a:extLst>
                  <a:ext uri="{FF2B5EF4-FFF2-40B4-BE49-F238E27FC236}">
                    <a16:creationId xmlns:a16="http://schemas.microsoft.com/office/drawing/2014/main" id="{CD507762-8BDA-0AB1-42F2-E9896523A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22" y="3801229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54">
            <a:extLst>
              <a:ext uri="{FF2B5EF4-FFF2-40B4-BE49-F238E27FC236}">
                <a16:creationId xmlns:a16="http://schemas.microsoft.com/office/drawing/2014/main" id="{F1E18167-7CE8-2EDC-3164-F7C329823B98}"/>
              </a:ext>
            </a:extLst>
          </p:cNvPr>
          <p:cNvSpPr/>
          <p:nvPr/>
        </p:nvSpPr>
        <p:spPr>
          <a:xfrm flipV="1">
            <a:off x="2070387" y="3538296"/>
            <a:ext cx="648406" cy="64840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55">
                <a:extLst>
                  <a:ext uri="{FF2B5EF4-FFF2-40B4-BE49-F238E27FC236}">
                    <a16:creationId xmlns:a16="http://schemas.microsoft.com/office/drawing/2014/main" id="{BE2904AF-1823-0AAA-EE3E-8B368D876018}"/>
                  </a:ext>
                </a:extLst>
              </p:cNvPr>
              <p:cNvSpPr txBox="1"/>
              <p:nvPr/>
            </p:nvSpPr>
            <p:spPr>
              <a:xfrm>
                <a:off x="2918515" y="3491103"/>
                <a:ext cx="35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8" name="文字方塊 455">
                <a:extLst>
                  <a:ext uri="{FF2B5EF4-FFF2-40B4-BE49-F238E27FC236}">
                    <a16:creationId xmlns:a16="http://schemas.microsoft.com/office/drawing/2014/main" id="{BE2904AF-1823-0AAA-EE3E-8B368D87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15" y="3491103"/>
                <a:ext cx="355418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56">
                <a:extLst>
                  <a:ext uri="{FF2B5EF4-FFF2-40B4-BE49-F238E27FC236}">
                    <a16:creationId xmlns:a16="http://schemas.microsoft.com/office/drawing/2014/main" id="{F13E496C-84AD-33D8-8A11-6DE4D79ECF58}"/>
                  </a:ext>
                </a:extLst>
              </p:cNvPr>
              <p:cNvSpPr txBox="1"/>
              <p:nvPr/>
            </p:nvSpPr>
            <p:spPr>
              <a:xfrm>
                <a:off x="2220622" y="3618061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9" name="文字方塊 456">
                <a:extLst>
                  <a:ext uri="{FF2B5EF4-FFF2-40B4-BE49-F238E27FC236}">
                    <a16:creationId xmlns:a16="http://schemas.microsoft.com/office/drawing/2014/main" id="{F13E496C-84AD-33D8-8A11-6DE4D79EC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22" y="3618061"/>
                <a:ext cx="358560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接點 457">
            <a:extLst>
              <a:ext uri="{FF2B5EF4-FFF2-40B4-BE49-F238E27FC236}">
                <a16:creationId xmlns:a16="http://schemas.microsoft.com/office/drawing/2014/main" id="{2829A3B2-3DC7-43FE-61F1-AAA7B03BB091}"/>
              </a:ext>
            </a:extLst>
          </p:cNvPr>
          <p:cNvCxnSpPr>
            <a:cxnSpLocks/>
            <a:stCxn id="44" idx="6"/>
            <a:endCxn id="41" idx="6"/>
          </p:cNvCxnSpPr>
          <p:nvPr/>
        </p:nvCxnSpPr>
        <p:spPr>
          <a:xfrm flipH="1">
            <a:off x="3201439" y="3475207"/>
            <a:ext cx="289257" cy="0"/>
          </a:xfrm>
          <a:prstGeom prst="line">
            <a:avLst/>
          </a:prstGeom>
          <a:ln w="127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458">
                <a:extLst>
                  <a:ext uri="{FF2B5EF4-FFF2-40B4-BE49-F238E27FC236}">
                    <a16:creationId xmlns:a16="http://schemas.microsoft.com/office/drawing/2014/main" id="{3BB515D5-7854-8211-7563-087470EDB784}"/>
                  </a:ext>
                </a:extLst>
              </p:cNvPr>
              <p:cNvSpPr txBox="1"/>
              <p:nvPr/>
            </p:nvSpPr>
            <p:spPr>
              <a:xfrm>
                <a:off x="2884607" y="3322442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1" name="文字方塊 458">
                <a:extLst>
                  <a:ext uri="{FF2B5EF4-FFF2-40B4-BE49-F238E27FC236}">
                    <a16:creationId xmlns:a16="http://schemas.microsoft.com/office/drawing/2014/main" id="{3BB515D5-7854-8211-7563-087470ED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7" y="3322442"/>
                <a:ext cx="358560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459">
                <a:extLst>
                  <a:ext uri="{FF2B5EF4-FFF2-40B4-BE49-F238E27FC236}">
                    <a16:creationId xmlns:a16="http://schemas.microsoft.com/office/drawing/2014/main" id="{2C71DB12-970A-4759-7C3A-F0760939B98D}"/>
                  </a:ext>
                </a:extLst>
              </p:cNvPr>
              <p:cNvSpPr txBox="1"/>
              <p:nvPr/>
            </p:nvSpPr>
            <p:spPr>
              <a:xfrm>
                <a:off x="3215384" y="328360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2" name="文字方塊 459">
                <a:extLst>
                  <a:ext uri="{FF2B5EF4-FFF2-40B4-BE49-F238E27FC236}">
                    <a16:creationId xmlns:a16="http://schemas.microsoft.com/office/drawing/2014/main" id="{2C71DB12-970A-4759-7C3A-F0760939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84" y="3283607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接點 460">
            <a:extLst>
              <a:ext uri="{FF2B5EF4-FFF2-40B4-BE49-F238E27FC236}">
                <a16:creationId xmlns:a16="http://schemas.microsoft.com/office/drawing/2014/main" id="{CB841F2F-4B61-5922-5F99-3B586391A10A}"/>
              </a:ext>
            </a:extLst>
          </p:cNvPr>
          <p:cNvCxnSpPr>
            <a:cxnSpLocks/>
            <a:stCxn id="40" idx="3"/>
            <a:endCxn id="43" idx="3"/>
          </p:cNvCxnSpPr>
          <p:nvPr/>
        </p:nvCxnSpPr>
        <p:spPr>
          <a:xfrm flipH="1" flipV="1">
            <a:off x="2689718" y="3289898"/>
            <a:ext cx="204535" cy="204535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461">
                <a:extLst>
                  <a:ext uri="{FF2B5EF4-FFF2-40B4-BE49-F238E27FC236}">
                    <a16:creationId xmlns:a16="http://schemas.microsoft.com/office/drawing/2014/main" id="{65DE52F2-306E-1904-048B-560C8E74842A}"/>
                  </a:ext>
                </a:extLst>
              </p:cNvPr>
              <p:cNvSpPr txBox="1"/>
              <p:nvPr/>
            </p:nvSpPr>
            <p:spPr>
              <a:xfrm>
                <a:off x="2749559" y="3457654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4" name="文字方塊 461">
                <a:extLst>
                  <a:ext uri="{FF2B5EF4-FFF2-40B4-BE49-F238E27FC236}">
                    <a16:creationId xmlns:a16="http://schemas.microsoft.com/office/drawing/2014/main" id="{65DE52F2-306E-1904-048B-560C8E74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559" y="3457654"/>
                <a:ext cx="358560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462">
                <a:extLst>
                  <a:ext uri="{FF2B5EF4-FFF2-40B4-BE49-F238E27FC236}">
                    <a16:creationId xmlns:a16="http://schemas.microsoft.com/office/drawing/2014/main" id="{4A881E6B-B912-6E1E-B50E-94A672EB85D0}"/>
                  </a:ext>
                </a:extLst>
              </p:cNvPr>
              <p:cNvSpPr txBox="1"/>
              <p:nvPr/>
            </p:nvSpPr>
            <p:spPr>
              <a:xfrm>
                <a:off x="2613575" y="3296779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5" name="文字方塊 462">
                <a:extLst>
                  <a:ext uri="{FF2B5EF4-FFF2-40B4-BE49-F238E27FC236}">
                    <a16:creationId xmlns:a16="http://schemas.microsoft.com/office/drawing/2014/main" id="{4A881E6B-B912-6E1E-B50E-94A672EB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575" y="3296779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463">
                <a:extLst>
                  <a:ext uri="{FF2B5EF4-FFF2-40B4-BE49-F238E27FC236}">
                    <a16:creationId xmlns:a16="http://schemas.microsoft.com/office/drawing/2014/main" id="{0B1D73C8-C8AA-79F7-B795-327BDD72D494}"/>
                  </a:ext>
                </a:extLst>
              </p:cNvPr>
              <p:cNvSpPr txBox="1"/>
              <p:nvPr/>
            </p:nvSpPr>
            <p:spPr>
              <a:xfrm>
                <a:off x="2310123" y="388401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6" name="文字方塊 463">
                <a:extLst>
                  <a:ext uri="{FF2B5EF4-FFF2-40B4-BE49-F238E27FC236}">
                    <a16:creationId xmlns:a16="http://schemas.microsoft.com/office/drawing/2014/main" id="{0B1D73C8-C8AA-79F7-B795-327BDD72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23" y="3884017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接點 464">
            <a:extLst>
              <a:ext uri="{FF2B5EF4-FFF2-40B4-BE49-F238E27FC236}">
                <a16:creationId xmlns:a16="http://schemas.microsoft.com/office/drawing/2014/main" id="{4E4FB8CB-EC4D-128F-D7CB-FA1DEA9EF6D3}"/>
              </a:ext>
            </a:extLst>
          </p:cNvPr>
          <p:cNvCxnSpPr>
            <a:cxnSpLocks/>
          </p:cNvCxnSpPr>
          <p:nvPr/>
        </p:nvCxnSpPr>
        <p:spPr>
          <a:xfrm flipH="1" flipV="1">
            <a:off x="2423121" y="3895890"/>
            <a:ext cx="204535" cy="2045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橢圓 465">
            <a:extLst>
              <a:ext uri="{FF2B5EF4-FFF2-40B4-BE49-F238E27FC236}">
                <a16:creationId xmlns:a16="http://schemas.microsoft.com/office/drawing/2014/main" id="{CAEE00B2-C351-D8C1-03A9-89D519F44F5F}"/>
              </a:ext>
            </a:extLst>
          </p:cNvPr>
          <p:cNvSpPr/>
          <p:nvPr/>
        </p:nvSpPr>
        <p:spPr>
          <a:xfrm flipV="1">
            <a:off x="1471537" y="3919278"/>
            <a:ext cx="69892" cy="69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橢圓 466">
            <a:extLst>
              <a:ext uri="{FF2B5EF4-FFF2-40B4-BE49-F238E27FC236}">
                <a16:creationId xmlns:a16="http://schemas.microsoft.com/office/drawing/2014/main" id="{BE6D574F-763B-B432-68F2-27A1A19836B2}"/>
              </a:ext>
            </a:extLst>
          </p:cNvPr>
          <p:cNvSpPr/>
          <p:nvPr/>
        </p:nvSpPr>
        <p:spPr>
          <a:xfrm flipV="1">
            <a:off x="1182280" y="3630021"/>
            <a:ext cx="648406" cy="64840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0" name="直線接點 467">
            <a:extLst>
              <a:ext uri="{FF2B5EF4-FFF2-40B4-BE49-F238E27FC236}">
                <a16:creationId xmlns:a16="http://schemas.microsoft.com/office/drawing/2014/main" id="{CA2CBA78-2110-F08F-CB36-186E79FA7669}"/>
              </a:ext>
            </a:extLst>
          </p:cNvPr>
          <p:cNvCxnSpPr>
            <a:stCxn id="58" idx="0"/>
            <a:endCxn id="59" idx="0"/>
          </p:cNvCxnSpPr>
          <p:nvPr/>
        </p:nvCxnSpPr>
        <p:spPr>
          <a:xfrm>
            <a:off x="1506482" y="3989169"/>
            <a:ext cx="0" cy="2892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468">
                <a:extLst>
                  <a:ext uri="{FF2B5EF4-FFF2-40B4-BE49-F238E27FC236}">
                    <a16:creationId xmlns:a16="http://schemas.microsoft.com/office/drawing/2014/main" id="{B4149D22-1DF1-9641-A07F-F6A5C0DDF0BC}"/>
                  </a:ext>
                </a:extLst>
              </p:cNvPr>
              <p:cNvSpPr txBox="1"/>
              <p:nvPr/>
            </p:nvSpPr>
            <p:spPr>
              <a:xfrm>
                <a:off x="1422598" y="402833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1" name="文字方塊 468">
                <a:extLst>
                  <a:ext uri="{FF2B5EF4-FFF2-40B4-BE49-F238E27FC236}">
                    <a16:creationId xmlns:a16="http://schemas.microsoft.com/office/drawing/2014/main" id="{B4149D22-1DF1-9641-A07F-F6A5C0DD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98" y="4028337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469">
                <a:extLst>
                  <a:ext uri="{FF2B5EF4-FFF2-40B4-BE49-F238E27FC236}">
                    <a16:creationId xmlns:a16="http://schemas.microsoft.com/office/drawing/2014/main" id="{0AE09975-EAC7-01A2-5CC7-A6DACF2C56EC}"/>
                  </a:ext>
                </a:extLst>
              </p:cNvPr>
              <p:cNvSpPr txBox="1"/>
              <p:nvPr/>
            </p:nvSpPr>
            <p:spPr>
              <a:xfrm>
                <a:off x="1452782" y="3814517"/>
                <a:ext cx="35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2" name="文字方塊 469">
                <a:extLst>
                  <a:ext uri="{FF2B5EF4-FFF2-40B4-BE49-F238E27FC236}">
                    <a16:creationId xmlns:a16="http://schemas.microsoft.com/office/drawing/2014/main" id="{0AE09975-EAC7-01A2-5CC7-A6DACF2C5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782" y="3814517"/>
                <a:ext cx="355418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橢圓 470">
            <a:extLst>
              <a:ext uri="{FF2B5EF4-FFF2-40B4-BE49-F238E27FC236}">
                <a16:creationId xmlns:a16="http://schemas.microsoft.com/office/drawing/2014/main" id="{B2F852CD-AFBB-5D10-AA84-59B138FA1BD2}"/>
              </a:ext>
            </a:extLst>
          </p:cNvPr>
          <p:cNvSpPr/>
          <p:nvPr/>
        </p:nvSpPr>
        <p:spPr>
          <a:xfrm flipV="1">
            <a:off x="663320" y="3388769"/>
            <a:ext cx="69892" cy="6989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4" name="橢圓 471">
            <a:extLst>
              <a:ext uri="{FF2B5EF4-FFF2-40B4-BE49-F238E27FC236}">
                <a16:creationId xmlns:a16="http://schemas.microsoft.com/office/drawing/2014/main" id="{464E6F58-880F-00B3-5EE9-2E127EA73ECB}"/>
              </a:ext>
            </a:extLst>
          </p:cNvPr>
          <p:cNvSpPr/>
          <p:nvPr/>
        </p:nvSpPr>
        <p:spPr>
          <a:xfrm flipV="1">
            <a:off x="374062" y="3099512"/>
            <a:ext cx="648406" cy="648406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5" name="直線接點 472">
            <a:extLst>
              <a:ext uri="{FF2B5EF4-FFF2-40B4-BE49-F238E27FC236}">
                <a16:creationId xmlns:a16="http://schemas.microsoft.com/office/drawing/2014/main" id="{DC23CD78-937B-C2C5-E0C8-C4E728876464}"/>
              </a:ext>
            </a:extLst>
          </p:cNvPr>
          <p:cNvCxnSpPr>
            <a:cxnSpLocks/>
            <a:stCxn id="64" idx="6"/>
            <a:endCxn id="63" idx="6"/>
          </p:cNvCxnSpPr>
          <p:nvPr/>
        </p:nvCxnSpPr>
        <p:spPr>
          <a:xfrm flipH="1">
            <a:off x="733212" y="3423715"/>
            <a:ext cx="289257" cy="0"/>
          </a:xfrm>
          <a:prstGeom prst="line">
            <a:avLst/>
          </a:prstGeom>
          <a:ln w="127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473">
                <a:extLst>
                  <a:ext uri="{FF2B5EF4-FFF2-40B4-BE49-F238E27FC236}">
                    <a16:creationId xmlns:a16="http://schemas.microsoft.com/office/drawing/2014/main" id="{11FC7447-6271-D8FE-2C32-64A76A346A26}"/>
                  </a:ext>
                </a:extLst>
              </p:cNvPr>
              <p:cNvSpPr txBox="1"/>
              <p:nvPr/>
            </p:nvSpPr>
            <p:spPr>
              <a:xfrm>
                <a:off x="522300" y="3173583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6" name="文字方塊 473">
                <a:extLst>
                  <a:ext uri="{FF2B5EF4-FFF2-40B4-BE49-F238E27FC236}">
                    <a16:creationId xmlns:a16="http://schemas.microsoft.com/office/drawing/2014/main" id="{11FC7447-6271-D8FE-2C32-64A76A34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0" y="3173583"/>
                <a:ext cx="358560" cy="253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474">
                <a:extLst>
                  <a:ext uri="{FF2B5EF4-FFF2-40B4-BE49-F238E27FC236}">
                    <a16:creationId xmlns:a16="http://schemas.microsoft.com/office/drawing/2014/main" id="{C1E07393-60D0-E03B-DFC7-AA710BE2D1E9}"/>
                  </a:ext>
                </a:extLst>
              </p:cNvPr>
              <p:cNvSpPr txBox="1"/>
              <p:nvPr/>
            </p:nvSpPr>
            <p:spPr>
              <a:xfrm>
                <a:off x="747827" y="3239185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7" name="文字方塊 474">
                <a:extLst>
                  <a:ext uri="{FF2B5EF4-FFF2-40B4-BE49-F238E27FC236}">
                    <a16:creationId xmlns:a16="http://schemas.microsoft.com/office/drawing/2014/main" id="{C1E07393-60D0-E03B-DFC7-AA710BE2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7" y="3239185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橢圓 475">
            <a:extLst>
              <a:ext uri="{FF2B5EF4-FFF2-40B4-BE49-F238E27FC236}">
                <a16:creationId xmlns:a16="http://schemas.microsoft.com/office/drawing/2014/main" id="{2BD66A30-3931-A07A-DBC3-FCEF1D50D8E2}"/>
              </a:ext>
            </a:extLst>
          </p:cNvPr>
          <p:cNvSpPr/>
          <p:nvPr/>
        </p:nvSpPr>
        <p:spPr>
          <a:xfrm flipV="1">
            <a:off x="1387652" y="3402913"/>
            <a:ext cx="69892" cy="69892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" name="橢圓 476">
            <a:extLst>
              <a:ext uri="{FF2B5EF4-FFF2-40B4-BE49-F238E27FC236}">
                <a16:creationId xmlns:a16="http://schemas.microsoft.com/office/drawing/2014/main" id="{24ABD594-34BA-5A27-344C-CDF9DD807D99}"/>
              </a:ext>
            </a:extLst>
          </p:cNvPr>
          <p:cNvSpPr/>
          <p:nvPr/>
        </p:nvSpPr>
        <p:spPr>
          <a:xfrm flipV="1">
            <a:off x="1098394" y="3113655"/>
            <a:ext cx="648406" cy="648406"/>
          </a:xfrm>
          <a:prstGeom prst="ellipse">
            <a:avLst/>
          </a:pr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0" name="直線接點 477">
            <a:extLst>
              <a:ext uri="{FF2B5EF4-FFF2-40B4-BE49-F238E27FC236}">
                <a16:creationId xmlns:a16="http://schemas.microsoft.com/office/drawing/2014/main" id="{E73BD132-B47B-5CF9-1F33-4B0DD4AAF4DF}"/>
              </a:ext>
            </a:extLst>
          </p:cNvPr>
          <p:cNvCxnSpPr>
            <a:cxnSpLocks/>
            <a:stCxn id="68" idx="3"/>
            <a:endCxn id="69" idx="3"/>
          </p:cNvCxnSpPr>
          <p:nvPr/>
        </p:nvCxnSpPr>
        <p:spPr>
          <a:xfrm flipH="1" flipV="1">
            <a:off x="1193352" y="3208612"/>
            <a:ext cx="204535" cy="204535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478">
                <a:extLst>
                  <a:ext uri="{FF2B5EF4-FFF2-40B4-BE49-F238E27FC236}">
                    <a16:creationId xmlns:a16="http://schemas.microsoft.com/office/drawing/2014/main" id="{E53E517E-D839-05D3-ECAE-F3555ECBF5E1}"/>
                  </a:ext>
                </a:extLst>
              </p:cNvPr>
              <p:cNvSpPr txBox="1"/>
              <p:nvPr/>
            </p:nvSpPr>
            <p:spPr>
              <a:xfrm>
                <a:off x="1250759" y="3388026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71" name="文字方塊 478">
                <a:extLst>
                  <a:ext uri="{FF2B5EF4-FFF2-40B4-BE49-F238E27FC236}">
                    <a16:creationId xmlns:a16="http://schemas.microsoft.com/office/drawing/2014/main" id="{E53E517E-D839-05D3-ECAE-F3555ECBF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59" y="3388026"/>
                <a:ext cx="358560" cy="2539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479">
                <a:extLst>
                  <a:ext uri="{FF2B5EF4-FFF2-40B4-BE49-F238E27FC236}">
                    <a16:creationId xmlns:a16="http://schemas.microsoft.com/office/drawing/2014/main" id="{091E429F-B102-856A-BF8B-F67603E5391A}"/>
                  </a:ext>
                </a:extLst>
              </p:cNvPr>
              <p:cNvSpPr txBox="1"/>
              <p:nvPr/>
            </p:nvSpPr>
            <p:spPr>
              <a:xfrm>
                <a:off x="1117210" y="3215492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72" name="文字方塊 479">
                <a:extLst>
                  <a:ext uri="{FF2B5EF4-FFF2-40B4-BE49-F238E27FC236}">
                    <a16:creationId xmlns:a16="http://schemas.microsoft.com/office/drawing/2014/main" id="{091E429F-B102-856A-BF8B-F67603E5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10" y="3215492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480">
            <a:extLst>
              <a:ext uri="{FF2B5EF4-FFF2-40B4-BE49-F238E27FC236}">
                <a16:creationId xmlns:a16="http://schemas.microsoft.com/office/drawing/2014/main" id="{A8855C28-F703-6D20-488B-A78D615ECEE4}"/>
              </a:ext>
            </a:extLst>
          </p:cNvPr>
          <p:cNvSpPr txBox="1"/>
          <p:nvPr/>
        </p:nvSpPr>
        <p:spPr>
          <a:xfrm>
            <a:off x="575589" y="427227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字方塊 481">
            <a:extLst>
              <a:ext uri="{FF2B5EF4-FFF2-40B4-BE49-F238E27FC236}">
                <a16:creationId xmlns:a16="http://schemas.microsoft.com/office/drawing/2014/main" id="{78A59CEE-E1B9-B355-0597-D66B73D4B4F7}"/>
              </a:ext>
            </a:extLst>
          </p:cNvPr>
          <p:cNvSpPr txBox="1"/>
          <p:nvPr/>
        </p:nvSpPr>
        <p:spPr>
          <a:xfrm>
            <a:off x="2426330" y="4264637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158C074-D4E0-8DF0-82CC-429F5099E3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512" y="4599885"/>
            <a:ext cx="3242832" cy="197640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C1A35AA-473E-DA37-2216-E4411401282A}"/>
              </a:ext>
            </a:extLst>
          </p:cNvPr>
          <p:cNvSpPr txBox="1"/>
          <p:nvPr/>
        </p:nvSpPr>
        <p:spPr>
          <a:xfrm>
            <a:off x="619160" y="6510935"/>
            <a:ext cx="265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K-function-based Analysis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BE4DFB1C-8BEC-493A-0224-F6A0CC7B6187}"/>
              </a:ext>
            </a:extLst>
          </p:cNvPr>
          <p:cNvSpPr/>
          <p:nvPr/>
        </p:nvSpPr>
        <p:spPr>
          <a:xfrm>
            <a:off x="6015372" y="3727115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87A5C1-5276-A591-1399-FF6CCFEA450A}"/>
              </a:ext>
            </a:extLst>
          </p:cNvPr>
          <p:cNvSpPr txBox="1"/>
          <p:nvPr/>
        </p:nvSpPr>
        <p:spPr>
          <a:xfrm>
            <a:off x="5229886" y="623342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interpolation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634431F-67E7-01B7-8AB3-6297524EC9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81671" y="4413899"/>
            <a:ext cx="2324424" cy="18195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BF97B-FF58-2821-F2AF-02D4AEE8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3</a:t>
            </a:fld>
            <a:endParaRPr lang="zh-Hans-HK" altLang="en-US"/>
          </a:p>
        </p:txBody>
      </p:sp>
      <p:pic>
        <p:nvPicPr>
          <p:cNvPr id="3" name="Picture 2" descr="SuperMap logo">
            <a:extLst>
              <a:ext uri="{FF2B5EF4-FFF2-40B4-BE49-F238E27FC236}">
                <a16:creationId xmlns:a16="http://schemas.microsoft.com/office/drawing/2014/main" id="{457F2DD3-E30A-BCA2-C6AC-6554F54F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3" y="2619137"/>
            <a:ext cx="2595170" cy="7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B57A-ED00-E9C7-3945-BB08BF2A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655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Software Packages are Slow!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A193E-ECDB-2BD9-D725-FDF6D6F32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860" y="1687038"/>
                <a:ext cx="10515600" cy="4600575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spatial analysis tools take at least quadratic time complexities.</a:t>
                </a: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Kernel Density Visualization (KDV) as an example.</a:t>
                </a: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=1280×960</m:t>
                    </m:r>
                  </m:oMath>
                </a14:m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data points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=1000000</m:t>
                    </m:r>
                  </m:oMath>
                </a14:m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cost is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=1.228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trillion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A193E-ECDB-2BD9-D725-FDF6D6F32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860" y="1687038"/>
                <a:ext cx="10515600" cy="4600575"/>
              </a:xfrm>
              <a:blipFill>
                <a:blip r:embed="rId2"/>
                <a:stretch>
                  <a:fillRect l="-1043" t="-2387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72DA157-C3B4-3443-7A38-0497E296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80" y="3253136"/>
            <a:ext cx="1960395" cy="2750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F0F96-7A8D-B629-D8BB-1E9485D6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142" y="3256712"/>
            <a:ext cx="1960395" cy="27467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61D81-69FC-21AA-9C34-B5F7945B1658}"/>
              </a:ext>
            </a:extLst>
          </p:cNvPr>
          <p:cNvSpPr/>
          <p:nvPr/>
        </p:nvSpPr>
        <p:spPr>
          <a:xfrm>
            <a:off x="6502383" y="5949059"/>
            <a:ext cx="256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events in Los Angeles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02101-546A-677B-AC47-5A62AE15BFCF}"/>
              </a:ext>
            </a:extLst>
          </p:cNvPr>
          <p:cNvSpPr/>
          <p:nvPr/>
        </p:nvSpPr>
        <p:spPr>
          <a:xfrm>
            <a:off x="9867968" y="5957792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A7A46-1508-A228-795E-4A6BD906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4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8356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0245-C901-D869-1E71-610998C4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GIS Software Packages Slow?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3E74-E03A-F9B3-98BC-88062662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48060" cy="4895215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large-scale location datasets are available.</a:t>
            </a:r>
          </a:p>
          <a:p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research studies for reducing the time complexity of spatial analysis tools.</a:t>
            </a:r>
          </a:p>
          <a:p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research studies only focus on parallel/distributed settings.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not have too many computational resources.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not have the right to access many computational resources.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only use some contemporary GIS software packages, e.g., ArcGIS and QGIS. 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232CE-AD03-523C-5BDF-EC3BAB4D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5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6224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FD92-11A8-12AD-448E-F915CE5C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660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Preliminary Studies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B1293-0A0F-43A4-AB2D-E3F8F479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33244"/>
            <a:ext cx="11148060" cy="3813176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reduce the time complexities for different spatial analysis tools.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visualization and its variants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 analysis and its variants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density visualization</a:t>
            </a:r>
          </a:p>
          <a:p>
            <a:pPr lvl="1"/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improve the efficiency for these tools with more than 10x to 2000x speedups under a single CPU setting.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8E053-40DE-7B48-DE8A-96978944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6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420125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6825-D01F-A852-FC28-D3D6902A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Preliminary Studies</a:t>
            </a:r>
            <a:endParaRPr lang="zh-Hans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3863-A779-D5E0-D181-E3988D95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two QGIS plugins (based on our efficient algorithms)</a:t>
            </a:r>
          </a:p>
          <a:p>
            <a:pPr lvl="1"/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A6F25E-48AE-FE08-6085-033CDC63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39" y="2506957"/>
            <a:ext cx="5862657" cy="3868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C971FA-8C32-4A08-B299-4FE1DE7A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6957"/>
            <a:ext cx="5815118" cy="3868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95CE9-5FE9-039D-B67D-8E4B15582661}"/>
              </a:ext>
            </a:extLst>
          </p:cNvPr>
          <p:cNvSpPr/>
          <p:nvPr/>
        </p:nvSpPr>
        <p:spPr>
          <a:xfrm>
            <a:off x="2772401" y="5280027"/>
            <a:ext cx="522716" cy="1095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F9B2E-CEE6-9F6B-FBB8-42B233AC1F4A}"/>
              </a:ext>
            </a:extLst>
          </p:cNvPr>
          <p:cNvSpPr txBox="1"/>
          <p:nvPr/>
        </p:nvSpPr>
        <p:spPr>
          <a:xfrm>
            <a:off x="2613780" y="637540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16,542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861F76-B10C-2394-73A7-55C25F1C9D78}"/>
              </a:ext>
            </a:extLst>
          </p:cNvPr>
          <p:cNvSpPr/>
          <p:nvPr/>
        </p:nvSpPr>
        <p:spPr>
          <a:xfrm>
            <a:off x="8796618" y="5280027"/>
            <a:ext cx="522716" cy="1095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AB863-4BE2-1043-EEF4-4C7898A7976D}"/>
              </a:ext>
            </a:extLst>
          </p:cNvPr>
          <p:cNvSpPr txBox="1"/>
          <p:nvPr/>
        </p:nvSpPr>
        <p:spPr>
          <a:xfrm>
            <a:off x="8715560" y="637643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3,678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62E9C10-BE8F-2541-DEC0-5E2C96ED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7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7904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78BB-B407-E9BE-8D25-40A8FE31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Demo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465F7-9196-E97B-BE39-3E5C9E202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307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CPU: I5-8250U with 1.6 GHz</a:t>
                </a:r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RAM: 8 GB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1: Using KDV (with resolution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×640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analyze the New York traffic accident dataset with nearly 1.5 million data points.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2: Using STKDV (with resolution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×640×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analyze the Hong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Kong COVID-19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dataset with nearly 2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1,000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points.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465F7-9196-E97B-BE39-3E5C9E202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30787"/>
              </a:xfrm>
              <a:blipFill>
                <a:blip r:embed="rId2"/>
                <a:stretch>
                  <a:fillRect l="-1043" t="-2058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2C45A-2713-6054-26A0-B4976098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1FD-7775-4557-A0A8-B77E32349519}" type="slidenum">
              <a:rPr lang="zh-Hans-HK" altLang="en-US" smtClean="0"/>
              <a:t>8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42382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3F05-F4B8-E78D-CFB3-1827572E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596F-6700-B768-ADF0-B4EC0AAF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35" y="1621520"/>
            <a:ext cx="5178363" cy="4351338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3: Using NKDV to </a:t>
            </a:r>
            <a:r>
              <a:rPr lang="en-HK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San Francisco 311-call location dataset (with more than 5.962 million data points).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E3B0A-D154-C8B1-9C5B-03215377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198" y="6356350"/>
            <a:ext cx="2743200" cy="365125"/>
          </a:xfrm>
        </p:spPr>
        <p:txBody>
          <a:bodyPr/>
          <a:lstStyle/>
          <a:p>
            <a:fld id="{8ADE01FD-7775-4557-A0A8-B77E32349519}" type="slidenum">
              <a:rPr lang="zh-Hans-HK" altLang="en-US" smtClean="0"/>
              <a:t>9</a:t>
            </a:fld>
            <a:endParaRPr lang="zh-Hans-HK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11216-7EAA-22E3-120F-8D6D93E8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98" y="1727201"/>
            <a:ext cx="5739597" cy="4936218"/>
          </a:xfrm>
          <a:prstGeom prst="rect">
            <a:avLst/>
          </a:prstGeom>
        </p:spPr>
      </p:pic>
      <p:pic>
        <p:nvPicPr>
          <p:cNvPr id="13" name="Picture 12" descr="A map of a city&#10;&#10;AI-generated content may be incorrect.">
            <a:extLst>
              <a:ext uri="{FF2B5EF4-FFF2-40B4-BE49-F238E27FC236}">
                <a16:creationId xmlns:a16="http://schemas.microsoft.com/office/drawing/2014/main" id="{5D3C14C1-FFDD-295B-8E88-CB02FB853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68" y="3443514"/>
            <a:ext cx="3659698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1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440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Times New Roman</vt:lpstr>
      <vt:lpstr>Office Theme</vt:lpstr>
      <vt:lpstr>Efficient Algorithms and Plugins for Spatial Analysis in Geographic Information Systems</vt:lpstr>
      <vt:lpstr>Contemporary GIS Software Packages</vt:lpstr>
      <vt:lpstr>Which Spatial Analysis Tools Can GIS Support?</vt:lpstr>
      <vt:lpstr>GIS Software Packages are Slow!</vt:lpstr>
      <vt:lpstr>Why are GIS Software Packages Slow?</vt:lpstr>
      <vt:lpstr>Our Preliminary Studies</vt:lpstr>
      <vt:lpstr>Our Preliminary Studies</vt:lpstr>
      <vt:lpstr>Our Demo</vt:lpstr>
      <vt:lpstr>Other Results</vt:lpstr>
      <vt:lpstr>Other Results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Tsz Nam Chan</dc:creator>
  <cp:lastModifiedBy>Tsz Nam Chan</cp:lastModifiedBy>
  <cp:revision>1</cp:revision>
  <dcterms:created xsi:type="dcterms:W3CDTF">2025-08-23T08:05:32Z</dcterms:created>
  <dcterms:modified xsi:type="dcterms:W3CDTF">2025-08-26T17:56:22Z</dcterms:modified>
</cp:coreProperties>
</file>